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1FD8-C80B-41E5-A763-09E723BABDF2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44D8-5667-4A05-9889-7025E745A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-2_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2857500" cy="2381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6935" y="980728"/>
            <a:ext cx="59070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Освітянський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Топ-10 2012 року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212976"/>
            <a:ext cx="888095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Рейтинговий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список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найбільш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резонансних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освітянських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подій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Саксаганського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РМО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вчителів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початкових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клас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 2012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році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://priroda.inc.ru/animation/zifri/1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1168524" cy="1168524"/>
          </a:xfrm>
          <a:prstGeom prst="rect">
            <a:avLst/>
          </a:prstGeom>
          <a:noFill/>
        </p:spPr>
      </p:pic>
      <p:pic>
        <p:nvPicPr>
          <p:cNvPr id="7" name="Рисунок 6" descr="Изображение 03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3600450" cy="2696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C:\Users\Анна\Desktop\рмо\IMG_57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8876">
            <a:off x="846289" y="3779432"/>
            <a:ext cx="3803700" cy="2853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Анна\Desktop\рмо\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2437">
            <a:off x="4459592" y="744176"/>
            <a:ext cx="4139952" cy="2759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83568" y="0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іський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конкурс -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до нового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року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Навчальні заклади № 35, 91, 119 – 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місце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00_44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356992"/>
            <a:ext cx="3931149" cy="2948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://priroda.inc.ru/animation/zifri/1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952500" cy="952500"/>
          </a:xfrm>
          <a:prstGeom prst="rect">
            <a:avLst/>
          </a:prstGeom>
          <a:noFill/>
        </p:spPr>
      </p:pic>
      <p:pic>
        <p:nvPicPr>
          <p:cNvPr id="17412" name="Picture 4" descr="http://priroda.inc.ru/animation/zifri/1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952500" cy="952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260648"/>
            <a:ext cx="69847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Відкрився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 РМО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Саксаганського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району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20888"/>
            <a:ext cx="5521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Bookman Old Style" pitchFamily="18" charset="0"/>
              </a:rPr>
              <a:t>http://yroki.at.ua</a:t>
            </a:r>
            <a:endParaRPr lang="ru-RU" sz="4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 l="3059" t="15375" r="3646" b="10264"/>
          <a:stretch>
            <a:fillRect/>
          </a:stretch>
        </p:blipFill>
        <p:spPr bwMode="auto">
          <a:xfrm>
            <a:off x="1608318" y="3284984"/>
            <a:ext cx="739166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oboibesplatno.ru/engine/dude/index/leech_out.php?i%3AaHR0cDovL3d3dy5nZGVmb24ucnUvd2FsbHBhcGVycy8zNDQxOTRfbm92eWotZ29kX3ByYXpkbmlrX25vdm9nb2RuaWVfMjU2MHgxNjAwXyh3d3cuR2RlRm9uLnJ1KS5qcGc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9104" y="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Хай новий 2013 рік буде багатим  на ТОП- події у Вашому особистому і професійному житті!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1.bp.blogspot.com/-7NXeSP6AO5E/UD3WvNt3wGI/AAAAAAAAADc/t-tipzkMCow/s1600/1295908558_120245865_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05170"/>
            <a:ext cx="4211960" cy="3052830"/>
          </a:xfrm>
          <a:prstGeom prst="rect">
            <a:avLst/>
          </a:prstGeom>
          <a:noFill/>
        </p:spPr>
      </p:pic>
      <p:pic>
        <p:nvPicPr>
          <p:cNvPr id="1032" name="Picture 8" descr="http://teach-inf.at.ua/images/dok/d_018.jpg"/>
          <p:cNvPicPr>
            <a:picLocks noChangeAspect="1" noChangeArrowheads="1"/>
          </p:cNvPicPr>
          <p:nvPr/>
        </p:nvPicPr>
        <p:blipFill>
          <a:blip r:embed="rId4" cstate="print"/>
          <a:srcRect r="12305"/>
          <a:stretch>
            <a:fillRect/>
          </a:stretch>
        </p:blipFill>
        <p:spPr bwMode="auto">
          <a:xfrm>
            <a:off x="1475656" y="692696"/>
            <a:ext cx="2088232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708920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Постановою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20.04.2011р. № 462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затверджено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стандарт 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4.bp.blogspot.com/-h613ZzFfedM/UHEDv5omE-I/AAAAAAAAA9g/AdONky8i1sQ/s1600/71.jpg"/>
          <p:cNvPicPr>
            <a:picLocks noChangeAspect="1" noChangeArrowheads="1"/>
          </p:cNvPicPr>
          <p:nvPr/>
        </p:nvPicPr>
        <p:blipFill>
          <a:blip r:embed="rId5" cstate="print"/>
          <a:srcRect b="47081"/>
          <a:stretch>
            <a:fillRect/>
          </a:stretch>
        </p:blipFill>
        <p:spPr bwMode="auto">
          <a:xfrm>
            <a:off x="3707904" y="332656"/>
            <a:ext cx="5143046" cy="2088232"/>
          </a:xfrm>
          <a:prstGeom prst="roundRect">
            <a:avLst/>
          </a:prstGeom>
          <a:noFill/>
        </p:spPr>
      </p:pic>
      <p:pic>
        <p:nvPicPr>
          <p:cNvPr id="1035" name="Picture 11" descr="C:\Users\Анна\Desktop\1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24" y="260648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http://priroda.inc.ru/animation/zifri/1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240532" cy="1240532"/>
          </a:xfrm>
          <a:prstGeom prst="rect">
            <a:avLst/>
          </a:prstGeom>
          <a:noFill/>
        </p:spPr>
      </p:pic>
      <p:pic>
        <p:nvPicPr>
          <p:cNvPr id="6" name="Рисунок 5" descr="daj_ruku_pershoklasny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772816"/>
            <a:ext cx="6096000" cy="4724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260648"/>
            <a:ext cx="6804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Всеукраїнській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«Дай руку,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першокласнику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priroda.inc.ru/animation/zifri/1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152128" cy="1152128"/>
          </a:xfrm>
          <a:prstGeom prst="rect">
            <a:avLst/>
          </a:prstGeom>
          <a:noFill/>
        </p:spPr>
      </p:pic>
      <p:pic>
        <p:nvPicPr>
          <p:cNvPr id="6" name="Рисунок 5" descr="4550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476250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63688" y="260648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Стартував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районний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по ІКТ 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Інформаційний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109013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7471">
            <a:off x="3563706" y="2468411"/>
            <a:ext cx="4752528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priroda.inc.ru/animation/zifri/1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152128" cy="1152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23120" y="26064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Саксаганський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 -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міських предметних олімпіадах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1040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92896"/>
            <a:ext cx="5040560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P10405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61068">
            <a:off x="4377304" y="3564536"/>
            <a:ext cx="4355976" cy="2903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://priroda.inc.ru/animation/zifri/1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152128" cy="1152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69847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Районний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онкурс 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РМО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Креативна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креативної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СІВРЮК Л.В. - І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М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924944"/>
            <a:ext cx="3707904" cy="2622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D:\АННА\Робота в райво\РМО конкурс\оборот РМ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7021">
            <a:off x="4572000" y="3284984"/>
            <a:ext cx="4005448" cy="2772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://priroda.inc.ru/animation/zifri/1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152128" cy="1152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260648"/>
            <a:ext cx="7740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онкурс на 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кращий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авторський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«САЙТ, ЩО ОБ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ЄДНУЄ»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КРЕСАК Н.М. – І місце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13406" r="1216" b="11781"/>
          <a:stretch>
            <a:fillRect/>
          </a:stretch>
        </p:blipFill>
        <p:spPr bwMode="auto">
          <a:xfrm>
            <a:off x="2123728" y="3717032"/>
            <a:ext cx="6100940" cy="25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yrok.at.ua/_si/0/s18097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5942">
            <a:off x="6977015" y="2734313"/>
            <a:ext cx="1903900" cy="2712108"/>
          </a:xfrm>
          <a:prstGeom prst="rect">
            <a:avLst/>
          </a:prstGeom>
          <a:noFill/>
        </p:spPr>
      </p:pic>
      <p:pic>
        <p:nvPicPr>
          <p:cNvPr id="9" name="Picture 6" descr="http://yrok.at.ua/dizayn/medal_peremozhcja_konkursu_na_najkrashhij_avtorski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872"/>
            <a:ext cx="3272234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priroda.inc.ru/animation/zifri/1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296144" cy="12961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Міський конкурс на кращий освітній цифровий ресурс</a:t>
            </a:r>
            <a:endParaRPr lang="ru-RU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КРЕСАК Н.М. – І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kzimc.at.ua/img/informat/1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6912"/>
            <a:ext cx="4289557" cy="3217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C:\Users\Натали\Desktop\4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2600">
            <a:off x="323528" y="2132856"/>
            <a:ext cx="4176464" cy="3140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191600" cy="308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priroda.inc.ru/animation/zifri/1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368152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260648"/>
            <a:ext cx="78488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Міський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огляд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конкурс на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кращий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інформаційно-методичний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стенд</a:t>
            </a:r>
            <a:endPara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Здрастуй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школо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КЗШ № 31 – І місце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t="11339" b="17790"/>
          <a:stretch>
            <a:fillRect/>
          </a:stretch>
        </p:blipFill>
        <p:spPr bwMode="auto">
          <a:xfrm>
            <a:off x="1691680" y="2852936"/>
            <a:ext cx="604867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185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44</cp:revision>
  <dcterms:created xsi:type="dcterms:W3CDTF">2013-01-04T21:50:55Z</dcterms:created>
  <dcterms:modified xsi:type="dcterms:W3CDTF">2013-01-08T21:30:36Z</dcterms:modified>
</cp:coreProperties>
</file>