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89" r:id="rId4"/>
    <p:sldId id="293" r:id="rId5"/>
    <p:sldId id="292" r:id="rId6"/>
    <p:sldId id="279" r:id="rId7"/>
    <p:sldId id="280" r:id="rId8"/>
    <p:sldId id="305" r:id="rId9"/>
    <p:sldId id="297" r:id="rId10"/>
    <p:sldId id="288" r:id="rId11"/>
    <p:sldId id="301" r:id="rId12"/>
    <p:sldId id="304" r:id="rId13"/>
    <p:sldId id="298" r:id="rId14"/>
    <p:sldId id="299" r:id="rId15"/>
    <p:sldId id="306" r:id="rId16"/>
    <p:sldId id="302" r:id="rId17"/>
    <p:sldId id="277" r:id="rId18"/>
    <p:sldId id="286" r:id="rId19"/>
    <p:sldId id="290" r:id="rId20"/>
    <p:sldId id="303" r:id="rId21"/>
    <p:sldId id="295" r:id="rId22"/>
    <p:sldId id="281" r:id="rId23"/>
    <p:sldId id="291" r:id="rId24"/>
    <p:sldId id="296" r:id="rId25"/>
    <p:sldId id="271" r:id="rId26"/>
    <p:sldId id="294" r:id="rId27"/>
    <p:sldId id="267" r:id="rId28"/>
    <p:sldId id="258" r:id="rId29"/>
    <p:sldId id="300" r:id="rId30"/>
    <p:sldId id="30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4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E6E95-EDC2-494E-B670-DA1A9EBD4F5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125973-AD6C-4F43-AB3D-FACAE3A2101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Роздум про рефлексивну діяльність учителя</a:t>
          </a:r>
          <a:endParaRPr lang="ru-RU" b="1" dirty="0">
            <a:solidFill>
              <a:schemeClr val="bg1"/>
            </a:solidFill>
          </a:endParaRPr>
        </a:p>
      </dgm:t>
    </dgm:pt>
    <dgm:pt modelId="{4FDA6B37-C6AB-4256-AD6B-2E48DFE3A113}" type="parTrans" cxnId="{B631FBCC-2DB7-4FF3-AEF8-4BF2548419B7}">
      <dgm:prSet/>
      <dgm:spPr/>
      <dgm:t>
        <a:bodyPr/>
        <a:lstStyle/>
        <a:p>
          <a:endParaRPr lang="ru-RU"/>
        </a:p>
      </dgm:t>
    </dgm:pt>
    <dgm:pt modelId="{E19038A1-EAE0-460B-929D-B85B2A909888}" type="sibTrans" cxnId="{B631FBCC-2DB7-4FF3-AEF8-4BF2548419B7}">
      <dgm:prSet/>
      <dgm:spPr/>
      <dgm:t>
        <a:bodyPr/>
        <a:lstStyle/>
        <a:p>
          <a:endParaRPr lang="ru-RU"/>
        </a:p>
      </dgm:t>
    </dgm:pt>
    <dgm:pt modelId="{F20947BC-59B8-4A18-808F-16C15104A6D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роздуми про свій професіоналізм </a:t>
          </a:r>
          <a:endParaRPr lang="ru-RU" b="1" dirty="0">
            <a:solidFill>
              <a:schemeClr val="bg1"/>
            </a:solidFill>
          </a:endParaRPr>
        </a:p>
      </dgm:t>
    </dgm:pt>
    <dgm:pt modelId="{C8CCEE29-824C-4062-B0AA-84C16B31714B}" type="parTrans" cxnId="{EDBD8EE9-E60F-4E0F-BC1F-B44E47290645}">
      <dgm:prSet/>
      <dgm:spPr/>
      <dgm:t>
        <a:bodyPr/>
        <a:lstStyle/>
        <a:p>
          <a:endParaRPr lang="ru-RU"/>
        </a:p>
      </dgm:t>
    </dgm:pt>
    <dgm:pt modelId="{DDE03296-05E5-4DE8-953F-B598E9C9A53B}" type="sibTrans" cxnId="{EDBD8EE9-E60F-4E0F-BC1F-B44E47290645}">
      <dgm:prSet/>
      <dgm:spPr/>
      <dgm:t>
        <a:bodyPr/>
        <a:lstStyle/>
        <a:p>
          <a:endParaRPr lang="ru-RU"/>
        </a:p>
      </dgm:t>
    </dgm:pt>
    <dgm:pt modelId="{8B1DA038-1263-4415-8A41-3A5D800865E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що необхідно зробити в плані свого професійного удосконалення</a:t>
          </a:r>
          <a:endParaRPr lang="ru-RU" b="1" dirty="0">
            <a:solidFill>
              <a:schemeClr val="bg1"/>
            </a:solidFill>
          </a:endParaRPr>
        </a:p>
      </dgm:t>
    </dgm:pt>
    <dgm:pt modelId="{5E14199E-0428-4F95-A888-DDFB8DB1D7B6}" type="sibTrans" cxnId="{0040BD69-7A59-4553-8AF4-A8E3DFEA501D}">
      <dgm:prSet/>
      <dgm:spPr/>
      <dgm:t>
        <a:bodyPr/>
        <a:lstStyle/>
        <a:p>
          <a:endParaRPr lang="ru-RU"/>
        </a:p>
      </dgm:t>
    </dgm:pt>
    <dgm:pt modelId="{F10D9C3F-2AE6-4AAA-BA08-D2B60DAB79CD}" type="parTrans" cxnId="{0040BD69-7A59-4553-8AF4-A8E3DFEA501D}">
      <dgm:prSet/>
      <dgm:spPr/>
      <dgm:t>
        <a:bodyPr/>
        <a:lstStyle/>
        <a:p>
          <a:endParaRPr lang="ru-RU"/>
        </a:p>
      </dgm:t>
    </dgm:pt>
    <dgm:pt modelId="{2139F2FB-AE03-4454-B2F1-5C15942569A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Самоаналіз</a:t>
          </a:r>
          <a:endParaRPr lang="ru-RU" b="1" dirty="0">
            <a:solidFill>
              <a:schemeClr val="bg1"/>
            </a:solidFill>
          </a:endParaRPr>
        </a:p>
      </dgm:t>
    </dgm:pt>
    <dgm:pt modelId="{1C21CEAC-462A-4227-9BC5-2C4967104824}" type="sibTrans" cxnId="{F8FFF9E3-5323-460B-8AFE-5F5B55180214}">
      <dgm:prSet/>
      <dgm:spPr/>
      <dgm:t>
        <a:bodyPr/>
        <a:lstStyle/>
        <a:p>
          <a:endParaRPr lang="ru-RU"/>
        </a:p>
      </dgm:t>
    </dgm:pt>
    <dgm:pt modelId="{5592E11A-B3E4-4295-895A-EE5057BF2DEB}" type="parTrans" cxnId="{F8FFF9E3-5323-460B-8AFE-5F5B55180214}">
      <dgm:prSet/>
      <dgm:spPr/>
      <dgm:t>
        <a:bodyPr/>
        <a:lstStyle/>
        <a:p>
          <a:endParaRPr lang="ru-RU"/>
        </a:p>
      </dgm:t>
    </dgm:pt>
    <dgm:pt modelId="{BBC6CE0D-9E98-47AC-84CE-A416F365A7B7}" type="pres">
      <dgm:prSet presAssocID="{695E6E95-EDC2-494E-B670-DA1A9EBD4F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CF6DC-3431-4A18-981D-4E32243BBB71}" type="pres">
      <dgm:prSet presAssocID="{2139F2FB-AE03-4454-B2F1-5C15942569A2}" presName="centerShape" presStyleLbl="node0" presStyleIdx="0" presStyleCnt="1" custLinFactNeighborX="-134" custLinFactNeighborY="-2202"/>
      <dgm:spPr/>
      <dgm:t>
        <a:bodyPr/>
        <a:lstStyle/>
        <a:p>
          <a:endParaRPr lang="ru-RU"/>
        </a:p>
      </dgm:t>
    </dgm:pt>
    <dgm:pt modelId="{03B458C9-2458-46CE-AF06-F81DCAA43FBE}" type="pres">
      <dgm:prSet presAssocID="{4FDA6B37-C6AB-4256-AD6B-2E48DFE3A113}" presName="parTrans" presStyleLbl="bgSibTrans2D1" presStyleIdx="0" presStyleCnt="3" custLinFactNeighborX="625" custLinFactNeighborY="64277"/>
      <dgm:spPr/>
      <dgm:t>
        <a:bodyPr/>
        <a:lstStyle/>
        <a:p>
          <a:endParaRPr lang="ru-RU"/>
        </a:p>
      </dgm:t>
    </dgm:pt>
    <dgm:pt modelId="{1F7C48A4-6DF9-418B-9DE9-528379F3E813}" type="pres">
      <dgm:prSet presAssocID="{A2125973-AD6C-4F43-AB3D-FACAE3A21014}" presName="node" presStyleLbl="node1" presStyleIdx="0" presStyleCnt="3" custRadScaleRad="120644" custRadScaleInc="2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1C285-C642-4389-95EF-D7C78920DAAB}" type="pres">
      <dgm:prSet presAssocID="{C8CCEE29-824C-4062-B0AA-84C16B31714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AA3BDA3-536C-4176-805B-A9369312B4E1}" type="pres">
      <dgm:prSet presAssocID="{F20947BC-59B8-4A18-808F-16C15104A6D1}" presName="node" presStyleLbl="node1" presStyleIdx="1" presStyleCnt="3" custRadScaleRad="98098" custRadScaleInc="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A7B49-FB12-4D5A-9551-35B9C8952838}" type="pres">
      <dgm:prSet presAssocID="{F10D9C3F-2AE6-4AAA-BA08-D2B60DAB79C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A46E4DB-9A33-4647-A80B-D16AE96AD3C1}" type="pres">
      <dgm:prSet presAssocID="{8B1DA038-1263-4415-8A41-3A5D800865EA}" presName="node" presStyleLbl="node1" presStyleIdx="2" presStyleCnt="3" custRadScaleRad="117775" custRadScaleInc="-25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DA27A-6301-4AA1-B476-EEEAC68DC29D}" type="presOf" srcId="{F20947BC-59B8-4A18-808F-16C15104A6D1}" destId="{DAA3BDA3-536C-4176-805B-A9369312B4E1}" srcOrd="0" destOrd="0" presId="urn:microsoft.com/office/officeart/2005/8/layout/radial4"/>
    <dgm:cxn modelId="{589C52BA-3A20-4218-BDEF-931E7A47D3A8}" type="presOf" srcId="{8B1DA038-1263-4415-8A41-3A5D800865EA}" destId="{6A46E4DB-9A33-4647-A80B-D16AE96AD3C1}" srcOrd="0" destOrd="0" presId="urn:microsoft.com/office/officeart/2005/8/layout/radial4"/>
    <dgm:cxn modelId="{F8FFF9E3-5323-460B-8AFE-5F5B55180214}" srcId="{695E6E95-EDC2-494E-B670-DA1A9EBD4F54}" destId="{2139F2FB-AE03-4454-B2F1-5C15942569A2}" srcOrd="0" destOrd="0" parTransId="{5592E11A-B3E4-4295-895A-EE5057BF2DEB}" sibTransId="{1C21CEAC-462A-4227-9BC5-2C4967104824}"/>
    <dgm:cxn modelId="{0040BD69-7A59-4553-8AF4-A8E3DFEA501D}" srcId="{2139F2FB-AE03-4454-B2F1-5C15942569A2}" destId="{8B1DA038-1263-4415-8A41-3A5D800865EA}" srcOrd="2" destOrd="0" parTransId="{F10D9C3F-2AE6-4AAA-BA08-D2B60DAB79CD}" sibTransId="{5E14199E-0428-4F95-A888-DDFB8DB1D7B6}"/>
    <dgm:cxn modelId="{82FE3662-8E6A-405B-852E-AD543B95C73A}" type="presOf" srcId="{C8CCEE29-824C-4062-B0AA-84C16B31714B}" destId="{7871C285-C642-4389-95EF-D7C78920DAAB}" srcOrd="0" destOrd="0" presId="urn:microsoft.com/office/officeart/2005/8/layout/radial4"/>
    <dgm:cxn modelId="{BC6473F1-8B48-4942-8FEF-8DB560D629BE}" type="presOf" srcId="{F10D9C3F-2AE6-4AAA-BA08-D2B60DAB79CD}" destId="{AF6A7B49-FB12-4D5A-9551-35B9C8952838}" srcOrd="0" destOrd="0" presId="urn:microsoft.com/office/officeart/2005/8/layout/radial4"/>
    <dgm:cxn modelId="{049FC5C9-6392-485D-8C1E-EE120518100E}" type="presOf" srcId="{4FDA6B37-C6AB-4256-AD6B-2E48DFE3A113}" destId="{03B458C9-2458-46CE-AF06-F81DCAA43FBE}" srcOrd="0" destOrd="0" presId="urn:microsoft.com/office/officeart/2005/8/layout/radial4"/>
    <dgm:cxn modelId="{B631FBCC-2DB7-4FF3-AEF8-4BF2548419B7}" srcId="{2139F2FB-AE03-4454-B2F1-5C15942569A2}" destId="{A2125973-AD6C-4F43-AB3D-FACAE3A21014}" srcOrd="0" destOrd="0" parTransId="{4FDA6B37-C6AB-4256-AD6B-2E48DFE3A113}" sibTransId="{E19038A1-EAE0-460B-929D-B85B2A909888}"/>
    <dgm:cxn modelId="{7938505E-C1A2-4110-A0CE-8D4E99B8D526}" type="presOf" srcId="{2139F2FB-AE03-4454-B2F1-5C15942569A2}" destId="{041CF6DC-3431-4A18-981D-4E32243BBB71}" srcOrd="0" destOrd="0" presId="urn:microsoft.com/office/officeart/2005/8/layout/radial4"/>
    <dgm:cxn modelId="{59948A07-8708-4ED8-AFF7-465ACB912DAF}" type="presOf" srcId="{A2125973-AD6C-4F43-AB3D-FACAE3A21014}" destId="{1F7C48A4-6DF9-418B-9DE9-528379F3E813}" srcOrd="0" destOrd="0" presId="urn:microsoft.com/office/officeart/2005/8/layout/radial4"/>
    <dgm:cxn modelId="{B21DB0F3-4DEA-4916-BE09-C83F8D366B2C}" type="presOf" srcId="{695E6E95-EDC2-494E-B670-DA1A9EBD4F54}" destId="{BBC6CE0D-9E98-47AC-84CE-A416F365A7B7}" srcOrd="0" destOrd="0" presId="urn:microsoft.com/office/officeart/2005/8/layout/radial4"/>
    <dgm:cxn modelId="{EDBD8EE9-E60F-4E0F-BC1F-B44E47290645}" srcId="{2139F2FB-AE03-4454-B2F1-5C15942569A2}" destId="{F20947BC-59B8-4A18-808F-16C15104A6D1}" srcOrd="1" destOrd="0" parTransId="{C8CCEE29-824C-4062-B0AA-84C16B31714B}" sibTransId="{DDE03296-05E5-4DE8-953F-B598E9C9A53B}"/>
    <dgm:cxn modelId="{1025A68D-237C-4CE5-B4BD-4B8CA8C1CF74}" type="presParOf" srcId="{BBC6CE0D-9E98-47AC-84CE-A416F365A7B7}" destId="{041CF6DC-3431-4A18-981D-4E32243BBB71}" srcOrd="0" destOrd="0" presId="urn:microsoft.com/office/officeart/2005/8/layout/radial4"/>
    <dgm:cxn modelId="{C0F5C939-236F-4E78-BDEF-7AA5985526A8}" type="presParOf" srcId="{BBC6CE0D-9E98-47AC-84CE-A416F365A7B7}" destId="{03B458C9-2458-46CE-AF06-F81DCAA43FBE}" srcOrd="1" destOrd="0" presId="urn:microsoft.com/office/officeart/2005/8/layout/radial4"/>
    <dgm:cxn modelId="{663F1985-A611-4A89-8A4E-B212E0F63E3E}" type="presParOf" srcId="{BBC6CE0D-9E98-47AC-84CE-A416F365A7B7}" destId="{1F7C48A4-6DF9-418B-9DE9-528379F3E813}" srcOrd="2" destOrd="0" presId="urn:microsoft.com/office/officeart/2005/8/layout/radial4"/>
    <dgm:cxn modelId="{BB7B3958-CD57-4916-85A7-5F4DD53D6073}" type="presParOf" srcId="{BBC6CE0D-9E98-47AC-84CE-A416F365A7B7}" destId="{7871C285-C642-4389-95EF-D7C78920DAAB}" srcOrd="3" destOrd="0" presId="urn:microsoft.com/office/officeart/2005/8/layout/radial4"/>
    <dgm:cxn modelId="{B1DD5875-39BA-4729-9722-FA75D23AB561}" type="presParOf" srcId="{BBC6CE0D-9E98-47AC-84CE-A416F365A7B7}" destId="{DAA3BDA3-536C-4176-805B-A9369312B4E1}" srcOrd="4" destOrd="0" presId="urn:microsoft.com/office/officeart/2005/8/layout/radial4"/>
    <dgm:cxn modelId="{3A21A63B-A7D9-42CE-A183-616130403367}" type="presParOf" srcId="{BBC6CE0D-9E98-47AC-84CE-A416F365A7B7}" destId="{AF6A7B49-FB12-4D5A-9551-35B9C8952838}" srcOrd="5" destOrd="0" presId="urn:microsoft.com/office/officeart/2005/8/layout/radial4"/>
    <dgm:cxn modelId="{2B125A38-AC46-4837-BE17-701685B31C9D}" type="presParOf" srcId="{BBC6CE0D-9E98-47AC-84CE-A416F365A7B7}" destId="{6A46E4DB-9A33-4647-A80B-D16AE96AD3C1}" srcOrd="6" destOrd="0" presId="urn:microsoft.com/office/officeart/2005/8/layout/radial4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17FFA-134E-44F7-A95F-3A15BE547C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17FE5-652A-49AE-88E5-4A52BD48292A}">
      <dgm:prSet phldrT="[Текст]" custT="1"/>
      <dgm:spPr/>
      <dgm:t>
        <a:bodyPr/>
        <a:lstStyle/>
        <a:p>
          <a:r>
            <a:rPr kumimoji="0" lang="ru-RU" sz="4000" b="1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компоненти самоаналізу </a:t>
          </a:r>
          <a:endParaRPr lang="ru-RU" sz="4000" b="1" dirty="0"/>
        </a:p>
      </dgm:t>
    </dgm:pt>
    <dgm:pt modelId="{4BEE3922-4633-4030-8791-A44CF2D92F03}" type="parTrans" cxnId="{8FD4650E-A741-4EA8-8069-DF5A64ED2898}">
      <dgm:prSet/>
      <dgm:spPr/>
      <dgm:t>
        <a:bodyPr/>
        <a:lstStyle/>
        <a:p>
          <a:endParaRPr lang="ru-RU"/>
        </a:p>
      </dgm:t>
    </dgm:pt>
    <dgm:pt modelId="{26BC2D1E-65CF-4681-B54F-AC6F4E8CD724}" type="sibTrans" cxnId="{8FD4650E-A741-4EA8-8069-DF5A64ED2898}">
      <dgm:prSet/>
      <dgm:spPr/>
      <dgm:t>
        <a:bodyPr/>
        <a:lstStyle/>
        <a:p>
          <a:endParaRPr lang="ru-RU"/>
        </a:p>
      </dgm:t>
    </dgm:pt>
    <dgm:pt modelId="{FB6F58AA-FE13-4182-99C4-AF14B36A6596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самоконтроль</a:t>
          </a:r>
          <a:endParaRPr lang="ru-RU" b="1" dirty="0"/>
        </a:p>
      </dgm:t>
    </dgm:pt>
    <dgm:pt modelId="{E065547D-F301-4E4D-8547-D7A0C241A69F}" type="parTrans" cxnId="{54F51A1F-2F44-4500-851E-A313B98D25C3}">
      <dgm:prSet/>
      <dgm:spPr/>
      <dgm:t>
        <a:bodyPr/>
        <a:lstStyle/>
        <a:p>
          <a:endParaRPr lang="ru-RU"/>
        </a:p>
      </dgm:t>
    </dgm:pt>
    <dgm:pt modelId="{46D2E69D-A148-4E10-8962-E4F9D151AB7F}" type="sibTrans" cxnId="{54F51A1F-2F44-4500-851E-A313B98D25C3}">
      <dgm:prSet/>
      <dgm:spPr/>
      <dgm:t>
        <a:bodyPr/>
        <a:lstStyle/>
        <a:p>
          <a:endParaRPr lang="ru-RU"/>
        </a:p>
      </dgm:t>
    </dgm:pt>
    <dgm:pt modelId="{3A2866DA-FDAC-414E-B8E3-3649A45F46AE}">
      <dgm:prSet phldrT="[Текст]"/>
      <dgm:spPr/>
      <dgm:t>
        <a:bodyPr/>
        <a:lstStyle/>
        <a:p>
          <a:r>
            <a:rPr kumimoji="0" lang="ru-RU" b="1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самодіагностика</a:t>
          </a:r>
          <a:endParaRPr lang="ru-RU" b="1" dirty="0"/>
        </a:p>
      </dgm:t>
    </dgm:pt>
    <dgm:pt modelId="{61B4B99C-3C27-41D3-84C1-AB40FAFEC0AF}" type="parTrans" cxnId="{F0F9F0F7-1E8D-4CE0-8A80-6E3DA85D1124}">
      <dgm:prSet/>
      <dgm:spPr/>
      <dgm:t>
        <a:bodyPr/>
        <a:lstStyle/>
        <a:p>
          <a:endParaRPr lang="ru-RU"/>
        </a:p>
      </dgm:t>
    </dgm:pt>
    <dgm:pt modelId="{40E97DE0-8DE9-47CC-AF73-74214C070605}" type="sibTrans" cxnId="{F0F9F0F7-1E8D-4CE0-8A80-6E3DA85D1124}">
      <dgm:prSet/>
      <dgm:spPr/>
      <dgm:t>
        <a:bodyPr/>
        <a:lstStyle/>
        <a:p>
          <a:endParaRPr lang="ru-RU"/>
        </a:p>
      </dgm:t>
    </dgm:pt>
    <dgm:pt modelId="{3CCC0C96-F9F4-4187-ADF9-480A37DC4340}">
      <dgm:prSet phldrT="[Текст]"/>
      <dgm:spPr/>
      <dgm:t>
        <a:bodyPr/>
        <a:lstStyle/>
        <a:p>
          <a:r>
            <a:rPr kumimoji="0" lang="ru-RU" b="1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Самооцінка</a:t>
          </a:r>
          <a:endParaRPr lang="ru-RU" b="1" dirty="0"/>
        </a:p>
      </dgm:t>
    </dgm:pt>
    <dgm:pt modelId="{52866606-6E94-4CB0-ADBE-AB63319843C6}" type="parTrans" cxnId="{ACF277A7-395D-4C45-AE7A-F6E3F0CCD278}">
      <dgm:prSet/>
      <dgm:spPr/>
      <dgm:t>
        <a:bodyPr/>
        <a:lstStyle/>
        <a:p>
          <a:endParaRPr lang="ru-RU"/>
        </a:p>
      </dgm:t>
    </dgm:pt>
    <dgm:pt modelId="{3F3B8B5D-5904-43D0-9291-333B6492E5F1}" type="sibTrans" cxnId="{ACF277A7-395D-4C45-AE7A-F6E3F0CCD278}">
      <dgm:prSet/>
      <dgm:spPr/>
      <dgm:t>
        <a:bodyPr/>
        <a:lstStyle/>
        <a:p>
          <a:endParaRPr lang="ru-RU"/>
        </a:p>
      </dgm:t>
    </dgm:pt>
    <dgm:pt modelId="{0664B14B-817F-41A5-90B7-7B741C12F8C8}">
      <dgm:prSet phldrT="[Текст]"/>
      <dgm:spPr/>
      <dgm:t>
        <a:bodyPr/>
        <a:lstStyle/>
        <a:p>
          <a:r>
            <a:rPr kumimoji="0" lang="ru-RU" b="1" i="0" u="none" strike="noStrike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усвідомлення своїх утруднень</a:t>
          </a:r>
          <a:endParaRPr lang="ru-RU" b="1" dirty="0"/>
        </a:p>
      </dgm:t>
    </dgm:pt>
    <dgm:pt modelId="{DA73444C-DC2E-4229-BDE9-664E13CEC33F}" type="parTrans" cxnId="{5F9EF873-0892-4D3E-B705-2A611591DA51}">
      <dgm:prSet/>
      <dgm:spPr/>
      <dgm:t>
        <a:bodyPr/>
        <a:lstStyle/>
        <a:p>
          <a:endParaRPr lang="ru-RU"/>
        </a:p>
      </dgm:t>
    </dgm:pt>
    <dgm:pt modelId="{7824593C-2B08-4C2E-A77C-28E7E87D6311}" type="sibTrans" cxnId="{5F9EF873-0892-4D3E-B705-2A611591DA51}">
      <dgm:prSet/>
      <dgm:spPr/>
      <dgm:t>
        <a:bodyPr/>
        <a:lstStyle/>
        <a:p>
          <a:endParaRPr lang="ru-RU"/>
        </a:p>
      </dgm:t>
    </dgm:pt>
    <dgm:pt modelId="{86DEE927-708C-4332-ACEE-2D4E4B4052B5}" type="pres">
      <dgm:prSet presAssocID="{41E17FFA-134E-44F7-A95F-3A15BE547C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E9CEA-CFE3-4102-B226-3554D206917C}" type="pres">
      <dgm:prSet presAssocID="{41E17FFA-134E-44F7-A95F-3A15BE547CC8}" presName="matrix" presStyleCnt="0"/>
      <dgm:spPr/>
      <dgm:t>
        <a:bodyPr/>
        <a:lstStyle/>
        <a:p>
          <a:endParaRPr lang="uk-UA"/>
        </a:p>
      </dgm:t>
    </dgm:pt>
    <dgm:pt modelId="{EC268A85-6016-4E3C-A90A-3871A0B95C2D}" type="pres">
      <dgm:prSet presAssocID="{41E17FFA-134E-44F7-A95F-3A15BE547CC8}" presName="tile1" presStyleLbl="node1" presStyleIdx="0" presStyleCnt="4" custLinFactNeighborX="-1329" custLinFactNeighborY="-115"/>
      <dgm:spPr/>
      <dgm:t>
        <a:bodyPr/>
        <a:lstStyle/>
        <a:p>
          <a:endParaRPr lang="ru-RU"/>
        </a:p>
      </dgm:t>
    </dgm:pt>
    <dgm:pt modelId="{1A85EBD2-26F8-4AEE-918C-CDB256D8B23E}" type="pres">
      <dgm:prSet presAssocID="{41E17FFA-134E-44F7-A95F-3A15BE547C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A2AC7-A176-4EF1-AC03-99522EFA34F7}" type="pres">
      <dgm:prSet presAssocID="{41E17FFA-134E-44F7-A95F-3A15BE547CC8}" presName="tile2" presStyleLbl="node1" presStyleIdx="1" presStyleCnt="4" custScaleY="103636" custLinFactNeighborX="1124" custLinFactNeighborY="1818"/>
      <dgm:spPr/>
      <dgm:t>
        <a:bodyPr/>
        <a:lstStyle/>
        <a:p>
          <a:endParaRPr lang="ru-RU"/>
        </a:p>
      </dgm:t>
    </dgm:pt>
    <dgm:pt modelId="{5186DA8B-6AC7-401E-B24D-BDAC42A64DEC}" type="pres">
      <dgm:prSet presAssocID="{41E17FFA-134E-44F7-A95F-3A15BE547C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52F6D-B27A-4C15-8378-3198DA5FBD59}" type="pres">
      <dgm:prSet presAssocID="{41E17FFA-134E-44F7-A95F-3A15BE547CC8}" presName="tile3" presStyleLbl="node1" presStyleIdx="2" presStyleCnt="4"/>
      <dgm:spPr/>
      <dgm:t>
        <a:bodyPr/>
        <a:lstStyle/>
        <a:p>
          <a:endParaRPr lang="ru-RU"/>
        </a:p>
      </dgm:t>
    </dgm:pt>
    <dgm:pt modelId="{26A52BCC-2B56-4190-BBCD-BF72F97207A0}" type="pres">
      <dgm:prSet presAssocID="{41E17FFA-134E-44F7-A95F-3A15BE547C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78056-8910-4D5C-9C34-61E22E8EE577}" type="pres">
      <dgm:prSet presAssocID="{41E17FFA-134E-44F7-A95F-3A15BE547CC8}" presName="tile4" presStyleLbl="node1" presStyleIdx="3" presStyleCnt="4"/>
      <dgm:spPr/>
      <dgm:t>
        <a:bodyPr/>
        <a:lstStyle/>
        <a:p>
          <a:endParaRPr lang="ru-RU"/>
        </a:p>
      </dgm:t>
    </dgm:pt>
    <dgm:pt modelId="{32414B64-4869-42E5-B384-3DD7AE9611C2}" type="pres">
      <dgm:prSet presAssocID="{41E17FFA-134E-44F7-A95F-3A15BE547C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9CCF2-82E8-47FF-9DF6-6284D11368EF}" type="pres">
      <dgm:prSet presAssocID="{41E17FFA-134E-44F7-A95F-3A15BE547CC8}" presName="centerTile" presStyleLbl="fgShp" presStyleIdx="0" presStyleCnt="1" custScaleX="1494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36FA6-1FEA-4385-B404-1C21BFC0F6F8}" type="presOf" srcId="{3CCC0C96-F9F4-4187-ADF9-480A37DC4340}" destId="{F0352F6D-B27A-4C15-8378-3198DA5FBD59}" srcOrd="0" destOrd="0" presId="urn:microsoft.com/office/officeart/2005/8/layout/matrix1"/>
    <dgm:cxn modelId="{B4CA248C-4420-4F8E-A747-2447F47DBFB0}" type="presOf" srcId="{3A2866DA-FDAC-414E-B8E3-3649A45F46AE}" destId="{5186DA8B-6AC7-401E-B24D-BDAC42A64DEC}" srcOrd="1" destOrd="0" presId="urn:microsoft.com/office/officeart/2005/8/layout/matrix1"/>
    <dgm:cxn modelId="{54F51A1F-2F44-4500-851E-A313B98D25C3}" srcId="{B0A17FE5-652A-49AE-88E5-4A52BD48292A}" destId="{FB6F58AA-FE13-4182-99C4-AF14B36A6596}" srcOrd="0" destOrd="0" parTransId="{E065547D-F301-4E4D-8547-D7A0C241A69F}" sibTransId="{46D2E69D-A148-4E10-8962-E4F9D151AB7F}"/>
    <dgm:cxn modelId="{F0F9F0F7-1E8D-4CE0-8A80-6E3DA85D1124}" srcId="{B0A17FE5-652A-49AE-88E5-4A52BD48292A}" destId="{3A2866DA-FDAC-414E-B8E3-3649A45F46AE}" srcOrd="1" destOrd="0" parTransId="{61B4B99C-3C27-41D3-84C1-AB40FAFEC0AF}" sibTransId="{40E97DE0-8DE9-47CC-AF73-74214C070605}"/>
    <dgm:cxn modelId="{4C7987BC-F39A-4368-848D-CE6A3FAAA509}" type="presOf" srcId="{B0A17FE5-652A-49AE-88E5-4A52BD48292A}" destId="{E659CCF2-82E8-47FF-9DF6-6284D11368EF}" srcOrd="0" destOrd="0" presId="urn:microsoft.com/office/officeart/2005/8/layout/matrix1"/>
    <dgm:cxn modelId="{64C8D73E-05BC-4D5D-8F63-ED1AF2BF8713}" type="presOf" srcId="{3CCC0C96-F9F4-4187-ADF9-480A37DC4340}" destId="{26A52BCC-2B56-4190-BBCD-BF72F97207A0}" srcOrd="1" destOrd="0" presId="urn:microsoft.com/office/officeart/2005/8/layout/matrix1"/>
    <dgm:cxn modelId="{ACF277A7-395D-4C45-AE7A-F6E3F0CCD278}" srcId="{B0A17FE5-652A-49AE-88E5-4A52BD48292A}" destId="{3CCC0C96-F9F4-4187-ADF9-480A37DC4340}" srcOrd="2" destOrd="0" parTransId="{52866606-6E94-4CB0-ADBE-AB63319843C6}" sibTransId="{3F3B8B5D-5904-43D0-9291-333B6492E5F1}"/>
    <dgm:cxn modelId="{1454A1D2-B30C-4EE9-BD29-2EE4B7BF2658}" type="presOf" srcId="{41E17FFA-134E-44F7-A95F-3A15BE547CC8}" destId="{86DEE927-708C-4332-ACEE-2D4E4B4052B5}" srcOrd="0" destOrd="0" presId="urn:microsoft.com/office/officeart/2005/8/layout/matrix1"/>
    <dgm:cxn modelId="{5CEA1858-81DA-4F53-96ED-EF0141467DC7}" type="presOf" srcId="{FB6F58AA-FE13-4182-99C4-AF14B36A6596}" destId="{1A85EBD2-26F8-4AEE-918C-CDB256D8B23E}" srcOrd="1" destOrd="0" presId="urn:microsoft.com/office/officeart/2005/8/layout/matrix1"/>
    <dgm:cxn modelId="{8FD4650E-A741-4EA8-8069-DF5A64ED2898}" srcId="{41E17FFA-134E-44F7-A95F-3A15BE547CC8}" destId="{B0A17FE5-652A-49AE-88E5-4A52BD48292A}" srcOrd="0" destOrd="0" parTransId="{4BEE3922-4633-4030-8791-A44CF2D92F03}" sibTransId="{26BC2D1E-65CF-4681-B54F-AC6F4E8CD724}"/>
    <dgm:cxn modelId="{48C0F7B2-5973-4EAC-882A-3CE9AABA929B}" type="presOf" srcId="{3A2866DA-FDAC-414E-B8E3-3649A45F46AE}" destId="{44FA2AC7-A176-4EF1-AC03-99522EFA34F7}" srcOrd="0" destOrd="0" presId="urn:microsoft.com/office/officeart/2005/8/layout/matrix1"/>
    <dgm:cxn modelId="{5F9EF873-0892-4D3E-B705-2A611591DA51}" srcId="{B0A17FE5-652A-49AE-88E5-4A52BD48292A}" destId="{0664B14B-817F-41A5-90B7-7B741C12F8C8}" srcOrd="3" destOrd="0" parTransId="{DA73444C-DC2E-4229-BDE9-664E13CEC33F}" sibTransId="{7824593C-2B08-4C2E-A77C-28E7E87D6311}"/>
    <dgm:cxn modelId="{5F4F09EA-828A-4C5F-AB12-3B28378BAAB7}" type="presOf" srcId="{FB6F58AA-FE13-4182-99C4-AF14B36A6596}" destId="{EC268A85-6016-4E3C-A90A-3871A0B95C2D}" srcOrd="0" destOrd="0" presId="urn:microsoft.com/office/officeart/2005/8/layout/matrix1"/>
    <dgm:cxn modelId="{7FFB3E66-DA04-4D24-9C12-34777D348858}" type="presOf" srcId="{0664B14B-817F-41A5-90B7-7B741C12F8C8}" destId="{B2178056-8910-4D5C-9C34-61E22E8EE577}" srcOrd="0" destOrd="0" presId="urn:microsoft.com/office/officeart/2005/8/layout/matrix1"/>
    <dgm:cxn modelId="{4D3A5680-348D-4946-8116-08825F351C53}" type="presOf" srcId="{0664B14B-817F-41A5-90B7-7B741C12F8C8}" destId="{32414B64-4869-42E5-B384-3DD7AE9611C2}" srcOrd="1" destOrd="0" presId="urn:microsoft.com/office/officeart/2005/8/layout/matrix1"/>
    <dgm:cxn modelId="{E9128831-30DB-4ECA-BFE5-F5D08417D9D7}" type="presParOf" srcId="{86DEE927-708C-4332-ACEE-2D4E4B4052B5}" destId="{E6BE9CEA-CFE3-4102-B226-3554D206917C}" srcOrd="0" destOrd="0" presId="urn:microsoft.com/office/officeart/2005/8/layout/matrix1"/>
    <dgm:cxn modelId="{05D8E83C-6912-4461-ABCD-3253BE2941E4}" type="presParOf" srcId="{E6BE9CEA-CFE3-4102-B226-3554D206917C}" destId="{EC268A85-6016-4E3C-A90A-3871A0B95C2D}" srcOrd="0" destOrd="0" presId="urn:microsoft.com/office/officeart/2005/8/layout/matrix1"/>
    <dgm:cxn modelId="{080438FB-E4BB-400B-BEE6-BF4DA1245E33}" type="presParOf" srcId="{E6BE9CEA-CFE3-4102-B226-3554D206917C}" destId="{1A85EBD2-26F8-4AEE-918C-CDB256D8B23E}" srcOrd="1" destOrd="0" presId="urn:microsoft.com/office/officeart/2005/8/layout/matrix1"/>
    <dgm:cxn modelId="{15F7EB7F-7A2B-4AFC-9ECE-FCE8BEB9BA38}" type="presParOf" srcId="{E6BE9CEA-CFE3-4102-B226-3554D206917C}" destId="{44FA2AC7-A176-4EF1-AC03-99522EFA34F7}" srcOrd="2" destOrd="0" presId="urn:microsoft.com/office/officeart/2005/8/layout/matrix1"/>
    <dgm:cxn modelId="{747915EF-F92F-4E12-A6C7-BD30C7244C53}" type="presParOf" srcId="{E6BE9CEA-CFE3-4102-B226-3554D206917C}" destId="{5186DA8B-6AC7-401E-B24D-BDAC42A64DEC}" srcOrd="3" destOrd="0" presId="urn:microsoft.com/office/officeart/2005/8/layout/matrix1"/>
    <dgm:cxn modelId="{B3ECE86E-4A86-4BD2-9DA1-0536F99DA432}" type="presParOf" srcId="{E6BE9CEA-CFE3-4102-B226-3554D206917C}" destId="{F0352F6D-B27A-4C15-8378-3198DA5FBD59}" srcOrd="4" destOrd="0" presId="urn:microsoft.com/office/officeart/2005/8/layout/matrix1"/>
    <dgm:cxn modelId="{905D465F-0A07-4A81-A6FC-A69DE347C83F}" type="presParOf" srcId="{E6BE9CEA-CFE3-4102-B226-3554D206917C}" destId="{26A52BCC-2B56-4190-BBCD-BF72F97207A0}" srcOrd="5" destOrd="0" presId="urn:microsoft.com/office/officeart/2005/8/layout/matrix1"/>
    <dgm:cxn modelId="{433D6928-861D-45F4-ADA8-51DFF3390A4F}" type="presParOf" srcId="{E6BE9CEA-CFE3-4102-B226-3554D206917C}" destId="{B2178056-8910-4D5C-9C34-61E22E8EE577}" srcOrd="6" destOrd="0" presId="urn:microsoft.com/office/officeart/2005/8/layout/matrix1"/>
    <dgm:cxn modelId="{C63D7283-25AC-4388-8AD3-6346F4DE9FD9}" type="presParOf" srcId="{E6BE9CEA-CFE3-4102-B226-3554D206917C}" destId="{32414B64-4869-42E5-B384-3DD7AE9611C2}" srcOrd="7" destOrd="0" presId="urn:microsoft.com/office/officeart/2005/8/layout/matrix1"/>
    <dgm:cxn modelId="{402C2D14-021C-4A12-8948-40BFEBFE7CB7}" type="presParOf" srcId="{86DEE927-708C-4332-ACEE-2D4E4B4052B5}" destId="{E659CCF2-82E8-47FF-9DF6-6284D11368E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849AC-C6A3-4E9A-8364-B0BC799C661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2E32DAC-5DC2-41B8-A498-2E908CEC45DB}">
      <dgm:prSet phldrT="[Текст]" custT="1"/>
      <dgm:spPr/>
      <dgm:t>
        <a:bodyPr/>
        <a:lstStyle/>
        <a:p>
          <a:r>
            <a:rPr kumimoji="0" lang="uk-UA" sz="24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Учителю необхідно аналізувати результати своєї праці в різних аспектах</a:t>
          </a:r>
          <a:endParaRPr lang="uk-UA" sz="2400" dirty="0"/>
        </a:p>
      </dgm:t>
    </dgm:pt>
    <dgm:pt modelId="{FC56FAE7-C2EA-41D6-8B84-67657D7305B8}" type="parTrans" cxnId="{2131BD73-9C88-4940-A307-A8E433BA4E79}">
      <dgm:prSet/>
      <dgm:spPr/>
      <dgm:t>
        <a:bodyPr/>
        <a:lstStyle/>
        <a:p>
          <a:endParaRPr lang="uk-UA"/>
        </a:p>
      </dgm:t>
    </dgm:pt>
    <dgm:pt modelId="{78DAE859-6315-4B7C-88D2-FC2AFB081AFB}" type="sibTrans" cxnId="{2131BD73-9C88-4940-A307-A8E433BA4E79}">
      <dgm:prSet/>
      <dgm:spPr/>
      <dgm:t>
        <a:bodyPr/>
        <a:lstStyle/>
        <a:p>
          <a:endParaRPr lang="uk-UA"/>
        </a:p>
      </dgm:t>
    </dgm:pt>
    <dgm:pt modelId="{56227CE2-D522-402E-A112-C9C16A1BD3CE}">
      <dgm:prSet phldrT="[Текст]" custT="1"/>
      <dgm:spPr/>
      <dgm:t>
        <a:bodyPr/>
        <a:lstStyle/>
        <a:p>
          <a:r>
            <a:rPr kumimoji="0" lang="uk-UA" sz="24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дидактичному</a:t>
          </a:r>
          <a:endParaRPr lang="uk-UA" sz="2400" dirty="0"/>
        </a:p>
      </dgm:t>
    </dgm:pt>
    <dgm:pt modelId="{DC9C7B3B-E1E3-462F-8080-23FC287821F6}" type="parTrans" cxnId="{22ABBEDC-42DB-482B-A7C9-F1ACBD4105F2}">
      <dgm:prSet/>
      <dgm:spPr/>
      <dgm:t>
        <a:bodyPr/>
        <a:lstStyle/>
        <a:p>
          <a:endParaRPr lang="uk-UA"/>
        </a:p>
      </dgm:t>
    </dgm:pt>
    <dgm:pt modelId="{3087887E-5F02-4FAB-8C15-D05F0F894152}" type="sibTrans" cxnId="{22ABBEDC-42DB-482B-A7C9-F1ACBD4105F2}">
      <dgm:prSet/>
      <dgm:spPr/>
      <dgm:t>
        <a:bodyPr/>
        <a:lstStyle/>
        <a:p>
          <a:endParaRPr lang="uk-UA"/>
        </a:p>
      </dgm:t>
    </dgm:pt>
    <dgm:pt modelId="{BAC77D31-16E8-41BE-AE82-0A3B2D0985E9}">
      <dgm:prSet phldrT="[Текст]" custT="1"/>
      <dgm:spPr/>
      <dgm:t>
        <a:bodyPr/>
        <a:lstStyle/>
        <a:p>
          <a:r>
            <a:rPr kumimoji="0" lang="uk-UA" sz="2000" b="1" i="0" u="none" strike="noStrike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психологічному</a:t>
          </a:r>
          <a:endParaRPr lang="uk-UA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38E0934-5E50-4507-A5F1-945961250151}" type="parTrans" cxnId="{A57C1CC9-8E4C-407E-B3F8-9EFD66D60112}">
      <dgm:prSet/>
      <dgm:spPr/>
      <dgm:t>
        <a:bodyPr/>
        <a:lstStyle/>
        <a:p>
          <a:endParaRPr lang="uk-UA"/>
        </a:p>
      </dgm:t>
    </dgm:pt>
    <dgm:pt modelId="{1F1E6E19-125C-411D-AD15-6F69CDFDF1AE}" type="sibTrans" cxnId="{A57C1CC9-8E4C-407E-B3F8-9EFD66D60112}">
      <dgm:prSet/>
      <dgm:spPr/>
      <dgm:t>
        <a:bodyPr/>
        <a:lstStyle/>
        <a:p>
          <a:endParaRPr lang="uk-UA"/>
        </a:p>
      </dgm:t>
    </dgm:pt>
    <dgm:pt modelId="{E593B0A3-2D8D-4F96-A0C6-B879839DF881}">
      <dgm:prSet phldrT="[Текст]" custT="1"/>
      <dgm:spPr/>
      <dgm:t>
        <a:bodyPr/>
        <a:lstStyle/>
        <a:p>
          <a:r>
            <a:rPr kumimoji="0" lang="uk-UA" sz="2000" b="1" i="0" u="none" strike="noStrike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організаційному</a:t>
          </a:r>
          <a:endParaRPr lang="uk-UA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4D7AD83-AA72-43B3-A2C6-02391205985D}" type="parTrans" cxnId="{C8B54EF2-E770-4911-89B6-DF4E053AFBC4}">
      <dgm:prSet/>
      <dgm:spPr/>
      <dgm:t>
        <a:bodyPr/>
        <a:lstStyle/>
        <a:p>
          <a:endParaRPr lang="uk-UA"/>
        </a:p>
      </dgm:t>
    </dgm:pt>
    <dgm:pt modelId="{706B5039-E358-431A-BF1F-2731EF836681}" type="sibTrans" cxnId="{C8B54EF2-E770-4911-89B6-DF4E053AFBC4}">
      <dgm:prSet/>
      <dgm:spPr/>
      <dgm:t>
        <a:bodyPr/>
        <a:lstStyle/>
        <a:p>
          <a:endParaRPr lang="uk-UA"/>
        </a:p>
      </dgm:t>
    </dgm:pt>
    <dgm:pt modelId="{5D6841E6-2B52-4AD1-92B5-CE386159EA12}">
      <dgm:prSet phldrT="[Текст]" custT="1"/>
      <dgm:spPr/>
      <dgm:t>
        <a:bodyPr/>
        <a:lstStyle/>
        <a:p>
          <a:r>
            <a:rPr kumimoji="0" lang="uk-UA" sz="24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виховному </a:t>
          </a:r>
          <a:endParaRPr lang="uk-UA" sz="2400" dirty="0"/>
        </a:p>
      </dgm:t>
    </dgm:pt>
    <dgm:pt modelId="{65B7914F-C269-467D-85FF-9DB32D11CFED}" type="parTrans" cxnId="{D8407FE3-FFC0-45FF-AE0F-3F22C132478E}">
      <dgm:prSet/>
      <dgm:spPr/>
      <dgm:t>
        <a:bodyPr/>
        <a:lstStyle/>
        <a:p>
          <a:endParaRPr lang="uk-UA"/>
        </a:p>
      </dgm:t>
    </dgm:pt>
    <dgm:pt modelId="{0950BFF4-82DD-4099-AB02-2ECACB20714A}" type="sibTrans" cxnId="{D8407FE3-FFC0-45FF-AE0F-3F22C132478E}">
      <dgm:prSet/>
      <dgm:spPr/>
      <dgm:t>
        <a:bodyPr/>
        <a:lstStyle/>
        <a:p>
          <a:endParaRPr lang="uk-UA"/>
        </a:p>
      </dgm:t>
    </dgm:pt>
    <dgm:pt modelId="{95824FB3-D88E-41B8-B362-B44F96006FA2}">
      <dgm:prSet phldrT="[Текст]"/>
      <dgm:spPr/>
      <dgm:t>
        <a:bodyPr/>
        <a:lstStyle/>
        <a:p>
          <a:r>
            <a:rPr kumimoji="0" lang="uk-UA" b="1" i="0" u="none" strike="noStrike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санітарно-гігієнічному</a:t>
          </a:r>
          <a:endParaRPr lang="uk-UA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6058227-3797-416D-A7FC-1C9DC2D8EE7B}" type="parTrans" cxnId="{6977A91E-E3E1-4962-9A88-FD947F1E70B3}">
      <dgm:prSet/>
      <dgm:spPr/>
      <dgm:t>
        <a:bodyPr/>
        <a:lstStyle/>
        <a:p>
          <a:endParaRPr lang="uk-UA"/>
        </a:p>
      </dgm:t>
    </dgm:pt>
    <dgm:pt modelId="{1C8D09EE-D995-41EE-9B6C-70953CE431AE}" type="sibTrans" cxnId="{6977A91E-E3E1-4962-9A88-FD947F1E70B3}">
      <dgm:prSet/>
      <dgm:spPr/>
      <dgm:t>
        <a:bodyPr/>
        <a:lstStyle/>
        <a:p>
          <a:endParaRPr lang="uk-UA"/>
        </a:p>
      </dgm:t>
    </dgm:pt>
    <dgm:pt modelId="{BC9F6172-AF3B-4B42-A435-66F04307B78E}" type="pres">
      <dgm:prSet presAssocID="{640849AC-C6A3-4E9A-8364-B0BC799C66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E143D38-06A3-45FF-B547-ACF12452F62F}" type="pres">
      <dgm:prSet presAssocID="{32E32DAC-5DC2-41B8-A498-2E908CEC45DB}" presName="root1" presStyleCnt="0"/>
      <dgm:spPr/>
    </dgm:pt>
    <dgm:pt modelId="{6694EE21-B368-4A3B-86EB-6CBA248988BE}" type="pres">
      <dgm:prSet presAssocID="{32E32DAC-5DC2-41B8-A498-2E908CEC45DB}" presName="LevelOneTextNode" presStyleLbl="node0" presStyleIdx="0" presStyleCnt="1" custScaleX="200168" custScaleY="298840" custLinFactNeighborX="-3313" custLinFactNeighborY="-745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98180B-E4E2-4DB2-AFC3-B4A284F6EB93}" type="pres">
      <dgm:prSet presAssocID="{32E32DAC-5DC2-41B8-A498-2E908CEC45DB}" presName="level2hierChild" presStyleCnt="0"/>
      <dgm:spPr/>
    </dgm:pt>
    <dgm:pt modelId="{80431967-03E7-401A-9E8B-F296CE398DD8}" type="pres">
      <dgm:prSet presAssocID="{DC9C7B3B-E1E3-462F-8080-23FC287821F6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6E226ACF-9817-4C8D-82ED-E1011C0AC858}" type="pres">
      <dgm:prSet presAssocID="{DC9C7B3B-E1E3-462F-8080-23FC287821F6}" presName="connTx" presStyleLbl="parChTrans1D2" presStyleIdx="0" presStyleCnt="2"/>
      <dgm:spPr/>
      <dgm:t>
        <a:bodyPr/>
        <a:lstStyle/>
        <a:p>
          <a:endParaRPr lang="uk-UA"/>
        </a:p>
      </dgm:t>
    </dgm:pt>
    <dgm:pt modelId="{C76709CD-1D33-4F58-83F5-D782E7A6B355}" type="pres">
      <dgm:prSet presAssocID="{56227CE2-D522-402E-A112-C9C16A1BD3CE}" presName="root2" presStyleCnt="0"/>
      <dgm:spPr/>
    </dgm:pt>
    <dgm:pt modelId="{F7C814D6-0B0F-4E64-9586-1DA5F7F6D5B2}" type="pres">
      <dgm:prSet presAssocID="{56227CE2-D522-402E-A112-C9C16A1BD3CE}" presName="LevelTwoTextNode" presStyleLbl="node2" presStyleIdx="0" presStyleCnt="2" custScaleX="155717" custScaleY="1569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4EB0CCB-1F79-4606-82C5-82438AB02C21}" type="pres">
      <dgm:prSet presAssocID="{56227CE2-D522-402E-A112-C9C16A1BD3CE}" presName="level3hierChild" presStyleCnt="0"/>
      <dgm:spPr/>
    </dgm:pt>
    <dgm:pt modelId="{5CA01981-923F-4838-94B4-420FA29D1579}" type="pres">
      <dgm:prSet presAssocID="{638E0934-5E50-4507-A5F1-945961250151}" presName="conn2-1" presStyleLbl="parChTrans1D3" presStyleIdx="0" presStyleCnt="3"/>
      <dgm:spPr/>
      <dgm:t>
        <a:bodyPr/>
        <a:lstStyle/>
        <a:p>
          <a:endParaRPr lang="uk-UA"/>
        </a:p>
      </dgm:t>
    </dgm:pt>
    <dgm:pt modelId="{E52EE09F-4A62-4B50-83EA-22408DD683F5}" type="pres">
      <dgm:prSet presAssocID="{638E0934-5E50-4507-A5F1-945961250151}" presName="connTx" presStyleLbl="parChTrans1D3" presStyleIdx="0" presStyleCnt="3"/>
      <dgm:spPr/>
      <dgm:t>
        <a:bodyPr/>
        <a:lstStyle/>
        <a:p>
          <a:endParaRPr lang="uk-UA"/>
        </a:p>
      </dgm:t>
    </dgm:pt>
    <dgm:pt modelId="{2B9E7D78-6A31-47B8-9916-0367B669A585}" type="pres">
      <dgm:prSet presAssocID="{BAC77D31-16E8-41BE-AE82-0A3B2D0985E9}" presName="root2" presStyleCnt="0"/>
      <dgm:spPr/>
    </dgm:pt>
    <dgm:pt modelId="{B1189039-9370-4A4B-AA2F-C16D0F25CDC9}" type="pres">
      <dgm:prSet presAssocID="{BAC77D31-16E8-41BE-AE82-0A3B2D0985E9}" presName="LevelTwoTextNode" presStyleLbl="node3" presStyleIdx="0" presStyleCnt="3" custScaleX="134907" custScaleY="1481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01EF90-F884-4D7C-ACB1-4813B5570608}" type="pres">
      <dgm:prSet presAssocID="{BAC77D31-16E8-41BE-AE82-0A3B2D0985E9}" presName="level3hierChild" presStyleCnt="0"/>
      <dgm:spPr/>
    </dgm:pt>
    <dgm:pt modelId="{0DDAF4DA-A3B1-4224-87B6-2C17AC843D3E}" type="pres">
      <dgm:prSet presAssocID="{B4D7AD83-AA72-43B3-A2C6-02391205985D}" presName="conn2-1" presStyleLbl="parChTrans1D3" presStyleIdx="1" presStyleCnt="3"/>
      <dgm:spPr/>
      <dgm:t>
        <a:bodyPr/>
        <a:lstStyle/>
        <a:p>
          <a:endParaRPr lang="uk-UA"/>
        </a:p>
      </dgm:t>
    </dgm:pt>
    <dgm:pt modelId="{25DDD1F6-1662-4E71-9A12-C026B37E5EC4}" type="pres">
      <dgm:prSet presAssocID="{B4D7AD83-AA72-43B3-A2C6-02391205985D}" presName="connTx" presStyleLbl="parChTrans1D3" presStyleIdx="1" presStyleCnt="3"/>
      <dgm:spPr/>
      <dgm:t>
        <a:bodyPr/>
        <a:lstStyle/>
        <a:p>
          <a:endParaRPr lang="uk-UA"/>
        </a:p>
      </dgm:t>
    </dgm:pt>
    <dgm:pt modelId="{BBFDC810-7161-4968-8321-8C2BB1A94E4E}" type="pres">
      <dgm:prSet presAssocID="{E593B0A3-2D8D-4F96-A0C6-B879839DF881}" presName="root2" presStyleCnt="0"/>
      <dgm:spPr/>
    </dgm:pt>
    <dgm:pt modelId="{EA0B937F-C9F4-4EF9-BFCF-ABABFF838796}" type="pres">
      <dgm:prSet presAssocID="{E593B0A3-2D8D-4F96-A0C6-B879839DF881}" presName="LevelTwoTextNode" presStyleLbl="node3" presStyleIdx="1" presStyleCnt="3" custScaleX="133856" custScaleY="1496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21C82F1-671E-490A-90DF-D024B0D70CA6}" type="pres">
      <dgm:prSet presAssocID="{E593B0A3-2D8D-4F96-A0C6-B879839DF881}" presName="level3hierChild" presStyleCnt="0"/>
      <dgm:spPr/>
    </dgm:pt>
    <dgm:pt modelId="{E366AC5C-A1DE-4A2E-89E4-0E1785C809B2}" type="pres">
      <dgm:prSet presAssocID="{65B7914F-C269-467D-85FF-9DB32D11CFED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5E60E249-7240-405C-A030-44FF415E8EEC}" type="pres">
      <dgm:prSet presAssocID="{65B7914F-C269-467D-85FF-9DB32D11CFED}" presName="connTx" presStyleLbl="parChTrans1D2" presStyleIdx="1" presStyleCnt="2"/>
      <dgm:spPr/>
      <dgm:t>
        <a:bodyPr/>
        <a:lstStyle/>
        <a:p>
          <a:endParaRPr lang="uk-UA"/>
        </a:p>
      </dgm:t>
    </dgm:pt>
    <dgm:pt modelId="{6A700F68-D36C-4ECA-9C2B-EDB602DA1DD9}" type="pres">
      <dgm:prSet presAssocID="{5D6841E6-2B52-4AD1-92B5-CE386159EA12}" presName="root2" presStyleCnt="0"/>
      <dgm:spPr/>
    </dgm:pt>
    <dgm:pt modelId="{E64082B9-F754-447E-956B-1047CAE01912}" type="pres">
      <dgm:prSet presAssocID="{5D6841E6-2B52-4AD1-92B5-CE386159EA12}" presName="LevelTwoTextNode" presStyleLbl="node2" presStyleIdx="1" presStyleCnt="2" custScaleX="123576" custScaleY="1560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0B5970-EBA9-4FFD-83A2-0F5ADFD3D5BE}" type="pres">
      <dgm:prSet presAssocID="{5D6841E6-2B52-4AD1-92B5-CE386159EA12}" presName="level3hierChild" presStyleCnt="0"/>
      <dgm:spPr/>
    </dgm:pt>
    <dgm:pt modelId="{0FEF1358-AF67-4959-BA66-4685C257EDFB}" type="pres">
      <dgm:prSet presAssocID="{B6058227-3797-416D-A7FC-1C9DC2D8EE7B}" presName="conn2-1" presStyleLbl="parChTrans1D3" presStyleIdx="2" presStyleCnt="3"/>
      <dgm:spPr/>
      <dgm:t>
        <a:bodyPr/>
        <a:lstStyle/>
        <a:p>
          <a:endParaRPr lang="uk-UA"/>
        </a:p>
      </dgm:t>
    </dgm:pt>
    <dgm:pt modelId="{FB34C97C-ECDC-4095-9F45-2DC289264F11}" type="pres">
      <dgm:prSet presAssocID="{B6058227-3797-416D-A7FC-1C9DC2D8EE7B}" presName="connTx" presStyleLbl="parChTrans1D3" presStyleIdx="2" presStyleCnt="3"/>
      <dgm:spPr/>
      <dgm:t>
        <a:bodyPr/>
        <a:lstStyle/>
        <a:p>
          <a:endParaRPr lang="uk-UA"/>
        </a:p>
      </dgm:t>
    </dgm:pt>
    <dgm:pt modelId="{C02E5F37-3FBC-4316-BFBE-85ADACE071CA}" type="pres">
      <dgm:prSet presAssocID="{95824FB3-D88E-41B8-B362-B44F96006FA2}" presName="root2" presStyleCnt="0"/>
      <dgm:spPr/>
    </dgm:pt>
    <dgm:pt modelId="{C17BEAA3-1884-4743-9CA4-B9D3DCE5C7B7}" type="pres">
      <dgm:prSet presAssocID="{95824FB3-D88E-41B8-B362-B44F96006FA2}" presName="LevelTwoTextNode" presStyleLbl="node3" presStyleIdx="2" presStyleCnt="3" custScaleX="142344" custScaleY="1876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2EE1F87-967E-40F3-9359-002257DC9628}" type="pres">
      <dgm:prSet presAssocID="{95824FB3-D88E-41B8-B362-B44F96006FA2}" presName="level3hierChild" presStyleCnt="0"/>
      <dgm:spPr/>
    </dgm:pt>
  </dgm:ptLst>
  <dgm:cxnLst>
    <dgm:cxn modelId="{817DA419-D45A-4716-8A55-7182FE7EBBB8}" type="presOf" srcId="{DC9C7B3B-E1E3-462F-8080-23FC287821F6}" destId="{6E226ACF-9817-4C8D-82ED-E1011C0AC858}" srcOrd="1" destOrd="0" presId="urn:microsoft.com/office/officeart/2005/8/layout/hierarchy2"/>
    <dgm:cxn modelId="{8A4612CF-456D-4B4E-846F-9575AE7E0AC3}" type="presOf" srcId="{638E0934-5E50-4507-A5F1-945961250151}" destId="{E52EE09F-4A62-4B50-83EA-22408DD683F5}" srcOrd="1" destOrd="0" presId="urn:microsoft.com/office/officeart/2005/8/layout/hierarchy2"/>
    <dgm:cxn modelId="{18A2A9C0-BF0F-4F84-AC91-1159978DF647}" type="presOf" srcId="{65B7914F-C269-467D-85FF-9DB32D11CFED}" destId="{5E60E249-7240-405C-A030-44FF415E8EEC}" srcOrd="1" destOrd="0" presId="urn:microsoft.com/office/officeart/2005/8/layout/hierarchy2"/>
    <dgm:cxn modelId="{1E34B07C-C5AD-44CB-9188-7BDC8C8008AF}" type="presOf" srcId="{32E32DAC-5DC2-41B8-A498-2E908CEC45DB}" destId="{6694EE21-B368-4A3B-86EB-6CBA248988BE}" srcOrd="0" destOrd="0" presId="urn:microsoft.com/office/officeart/2005/8/layout/hierarchy2"/>
    <dgm:cxn modelId="{53339AE7-EC84-49CA-96B2-1D434F5A5EE5}" type="presOf" srcId="{BAC77D31-16E8-41BE-AE82-0A3B2D0985E9}" destId="{B1189039-9370-4A4B-AA2F-C16D0F25CDC9}" srcOrd="0" destOrd="0" presId="urn:microsoft.com/office/officeart/2005/8/layout/hierarchy2"/>
    <dgm:cxn modelId="{FD776491-8D1E-4194-8ECD-C8D145EE34A2}" type="presOf" srcId="{65B7914F-C269-467D-85FF-9DB32D11CFED}" destId="{E366AC5C-A1DE-4A2E-89E4-0E1785C809B2}" srcOrd="0" destOrd="0" presId="urn:microsoft.com/office/officeart/2005/8/layout/hierarchy2"/>
    <dgm:cxn modelId="{EC052BA3-FB0B-4FF2-92C6-9568B615AF08}" type="presOf" srcId="{DC9C7B3B-E1E3-462F-8080-23FC287821F6}" destId="{80431967-03E7-401A-9E8B-F296CE398DD8}" srcOrd="0" destOrd="0" presId="urn:microsoft.com/office/officeart/2005/8/layout/hierarchy2"/>
    <dgm:cxn modelId="{AEFD2798-0379-4D38-9550-4578AE95CD5C}" type="presOf" srcId="{E593B0A3-2D8D-4F96-A0C6-B879839DF881}" destId="{EA0B937F-C9F4-4EF9-BFCF-ABABFF838796}" srcOrd="0" destOrd="0" presId="urn:microsoft.com/office/officeart/2005/8/layout/hierarchy2"/>
    <dgm:cxn modelId="{C8B54EF2-E770-4911-89B6-DF4E053AFBC4}" srcId="{56227CE2-D522-402E-A112-C9C16A1BD3CE}" destId="{E593B0A3-2D8D-4F96-A0C6-B879839DF881}" srcOrd="1" destOrd="0" parTransId="{B4D7AD83-AA72-43B3-A2C6-02391205985D}" sibTransId="{706B5039-E358-431A-BF1F-2731EF836681}"/>
    <dgm:cxn modelId="{FB3342FD-F9F7-4840-B76E-5B8040098B31}" type="presOf" srcId="{56227CE2-D522-402E-A112-C9C16A1BD3CE}" destId="{F7C814D6-0B0F-4E64-9586-1DA5F7F6D5B2}" srcOrd="0" destOrd="0" presId="urn:microsoft.com/office/officeart/2005/8/layout/hierarchy2"/>
    <dgm:cxn modelId="{71EEFDEB-BCC1-4880-852D-6470B01C44BB}" type="presOf" srcId="{B6058227-3797-416D-A7FC-1C9DC2D8EE7B}" destId="{FB34C97C-ECDC-4095-9F45-2DC289264F11}" srcOrd="1" destOrd="0" presId="urn:microsoft.com/office/officeart/2005/8/layout/hierarchy2"/>
    <dgm:cxn modelId="{0C678FCF-A102-4EE0-AFD6-D4D0EB548B19}" type="presOf" srcId="{B4D7AD83-AA72-43B3-A2C6-02391205985D}" destId="{25DDD1F6-1662-4E71-9A12-C026B37E5EC4}" srcOrd="1" destOrd="0" presId="urn:microsoft.com/office/officeart/2005/8/layout/hierarchy2"/>
    <dgm:cxn modelId="{04C1B883-58D2-4075-96F1-7AD87ADD6638}" type="presOf" srcId="{B4D7AD83-AA72-43B3-A2C6-02391205985D}" destId="{0DDAF4DA-A3B1-4224-87B6-2C17AC843D3E}" srcOrd="0" destOrd="0" presId="urn:microsoft.com/office/officeart/2005/8/layout/hierarchy2"/>
    <dgm:cxn modelId="{676CB7B8-773A-405E-A81B-CC6B26D6960E}" type="presOf" srcId="{638E0934-5E50-4507-A5F1-945961250151}" destId="{5CA01981-923F-4838-94B4-420FA29D1579}" srcOrd="0" destOrd="0" presId="urn:microsoft.com/office/officeart/2005/8/layout/hierarchy2"/>
    <dgm:cxn modelId="{A57C1CC9-8E4C-407E-B3F8-9EFD66D60112}" srcId="{56227CE2-D522-402E-A112-C9C16A1BD3CE}" destId="{BAC77D31-16E8-41BE-AE82-0A3B2D0985E9}" srcOrd="0" destOrd="0" parTransId="{638E0934-5E50-4507-A5F1-945961250151}" sibTransId="{1F1E6E19-125C-411D-AD15-6F69CDFDF1AE}"/>
    <dgm:cxn modelId="{6EF47901-9840-45A3-A370-C892198426C9}" type="presOf" srcId="{B6058227-3797-416D-A7FC-1C9DC2D8EE7B}" destId="{0FEF1358-AF67-4959-BA66-4685C257EDFB}" srcOrd="0" destOrd="0" presId="urn:microsoft.com/office/officeart/2005/8/layout/hierarchy2"/>
    <dgm:cxn modelId="{22ABBEDC-42DB-482B-A7C9-F1ACBD4105F2}" srcId="{32E32DAC-5DC2-41B8-A498-2E908CEC45DB}" destId="{56227CE2-D522-402E-A112-C9C16A1BD3CE}" srcOrd="0" destOrd="0" parTransId="{DC9C7B3B-E1E3-462F-8080-23FC287821F6}" sibTransId="{3087887E-5F02-4FAB-8C15-D05F0F894152}"/>
    <dgm:cxn modelId="{0A7B9B51-447F-47F3-A145-C6A9E8A990A6}" type="presOf" srcId="{95824FB3-D88E-41B8-B362-B44F96006FA2}" destId="{C17BEAA3-1884-4743-9CA4-B9D3DCE5C7B7}" srcOrd="0" destOrd="0" presId="urn:microsoft.com/office/officeart/2005/8/layout/hierarchy2"/>
    <dgm:cxn modelId="{71A53B41-77C7-4666-909D-9838D49394D4}" type="presOf" srcId="{640849AC-C6A3-4E9A-8364-B0BC799C6612}" destId="{BC9F6172-AF3B-4B42-A435-66F04307B78E}" srcOrd="0" destOrd="0" presId="urn:microsoft.com/office/officeart/2005/8/layout/hierarchy2"/>
    <dgm:cxn modelId="{2131BD73-9C88-4940-A307-A8E433BA4E79}" srcId="{640849AC-C6A3-4E9A-8364-B0BC799C6612}" destId="{32E32DAC-5DC2-41B8-A498-2E908CEC45DB}" srcOrd="0" destOrd="0" parTransId="{FC56FAE7-C2EA-41D6-8B84-67657D7305B8}" sibTransId="{78DAE859-6315-4B7C-88D2-FC2AFB081AFB}"/>
    <dgm:cxn modelId="{6977A91E-E3E1-4962-9A88-FD947F1E70B3}" srcId="{5D6841E6-2B52-4AD1-92B5-CE386159EA12}" destId="{95824FB3-D88E-41B8-B362-B44F96006FA2}" srcOrd="0" destOrd="0" parTransId="{B6058227-3797-416D-A7FC-1C9DC2D8EE7B}" sibTransId="{1C8D09EE-D995-41EE-9B6C-70953CE431AE}"/>
    <dgm:cxn modelId="{0A384D82-829E-4E97-81EE-DB13606A75C5}" type="presOf" srcId="{5D6841E6-2B52-4AD1-92B5-CE386159EA12}" destId="{E64082B9-F754-447E-956B-1047CAE01912}" srcOrd="0" destOrd="0" presId="urn:microsoft.com/office/officeart/2005/8/layout/hierarchy2"/>
    <dgm:cxn modelId="{D8407FE3-FFC0-45FF-AE0F-3F22C132478E}" srcId="{32E32DAC-5DC2-41B8-A498-2E908CEC45DB}" destId="{5D6841E6-2B52-4AD1-92B5-CE386159EA12}" srcOrd="1" destOrd="0" parTransId="{65B7914F-C269-467D-85FF-9DB32D11CFED}" sibTransId="{0950BFF4-82DD-4099-AB02-2ECACB20714A}"/>
    <dgm:cxn modelId="{79B0F751-9E47-4181-A94A-AE50542C31D4}" type="presParOf" srcId="{BC9F6172-AF3B-4B42-A435-66F04307B78E}" destId="{EE143D38-06A3-45FF-B547-ACF12452F62F}" srcOrd="0" destOrd="0" presId="urn:microsoft.com/office/officeart/2005/8/layout/hierarchy2"/>
    <dgm:cxn modelId="{10B94B12-9C7E-4ED6-83E8-9FDA5BF71EF8}" type="presParOf" srcId="{EE143D38-06A3-45FF-B547-ACF12452F62F}" destId="{6694EE21-B368-4A3B-86EB-6CBA248988BE}" srcOrd="0" destOrd="0" presId="urn:microsoft.com/office/officeart/2005/8/layout/hierarchy2"/>
    <dgm:cxn modelId="{D4C8FD86-F5A3-4D34-A991-38FC36D0643E}" type="presParOf" srcId="{EE143D38-06A3-45FF-B547-ACF12452F62F}" destId="{1D98180B-E4E2-4DB2-AFC3-B4A284F6EB93}" srcOrd="1" destOrd="0" presId="urn:microsoft.com/office/officeart/2005/8/layout/hierarchy2"/>
    <dgm:cxn modelId="{072377B7-D6D8-443F-BA4E-A2B67628EA51}" type="presParOf" srcId="{1D98180B-E4E2-4DB2-AFC3-B4A284F6EB93}" destId="{80431967-03E7-401A-9E8B-F296CE398DD8}" srcOrd="0" destOrd="0" presId="urn:microsoft.com/office/officeart/2005/8/layout/hierarchy2"/>
    <dgm:cxn modelId="{082C45ED-2B81-49E2-ABD7-258E8AD6E412}" type="presParOf" srcId="{80431967-03E7-401A-9E8B-F296CE398DD8}" destId="{6E226ACF-9817-4C8D-82ED-E1011C0AC858}" srcOrd="0" destOrd="0" presId="urn:microsoft.com/office/officeart/2005/8/layout/hierarchy2"/>
    <dgm:cxn modelId="{A0754D61-DF05-4A7A-865B-84D5935FBD4A}" type="presParOf" srcId="{1D98180B-E4E2-4DB2-AFC3-B4A284F6EB93}" destId="{C76709CD-1D33-4F58-83F5-D782E7A6B355}" srcOrd="1" destOrd="0" presId="urn:microsoft.com/office/officeart/2005/8/layout/hierarchy2"/>
    <dgm:cxn modelId="{0C7C252A-2B7C-4510-B56A-83EC6A801FE7}" type="presParOf" srcId="{C76709CD-1D33-4F58-83F5-D782E7A6B355}" destId="{F7C814D6-0B0F-4E64-9586-1DA5F7F6D5B2}" srcOrd="0" destOrd="0" presId="urn:microsoft.com/office/officeart/2005/8/layout/hierarchy2"/>
    <dgm:cxn modelId="{44E94BB8-E089-44C8-87DA-1BB459B22E51}" type="presParOf" srcId="{C76709CD-1D33-4F58-83F5-D782E7A6B355}" destId="{94EB0CCB-1F79-4606-82C5-82438AB02C21}" srcOrd="1" destOrd="0" presId="urn:microsoft.com/office/officeart/2005/8/layout/hierarchy2"/>
    <dgm:cxn modelId="{EBCC6515-B29F-4FE8-AF6A-D2E25ACCB7F3}" type="presParOf" srcId="{94EB0CCB-1F79-4606-82C5-82438AB02C21}" destId="{5CA01981-923F-4838-94B4-420FA29D1579}" srcOrd="0" destOrd="0" presId="urn:microsoft.com/office/officeart/2005/8/layout/hierarchy2"/>
    <dgm:cxn modelId="{7CB4C53E-24C4-470E-A497-0A60CAE19FD8}" type="presParOf" srcId="{5CA01981-923F-4838-94B4-420FA29D1579}" destId="{E52EE09F-4A62-4B50-83EA-22408DD683F5}" srcOrd="0" destOrd="0" presId="urn:microsoft.com/office/officeart/2005/8/layout/hierarchy2"/>
    <dgm:cxn modelId="{7070B6DD-9DBA-4B41-BD56-B8F215418798}" type="presParOf" srcId="{94EB0CCB-1F79-4606-82C5-82438AB02C21}" destId="{2B9E7D78-6A31-47B8-9916-0367B669A585}" srcOrd="1" destOrd="0" presId="urn:microsoft.com/office/officeart/2005/8/layout/hierarchy2"/>
    <dgm:cxn modelId="{53704AA6-7D10-4D5E-A2A3-172AE0DEA20F}" type="presParOf" srcId="{2B9E7D78-6A31-47B8-9916-0367B669A585}" destId="{B1189039-9370-4A4B-AA2F-C16D0F25CDC9}" srcOrd="0" destOrd="0" presId="urn:microsoft.com/office/officeart/2005/8/layout/hierarchy2"/>
    <dgm:cxn modelId="{4BE56E73-D74F-4CB7-B5CD-858737B8DF9B}" type="presParOf" srcId="{2B9E7D78-6A31-47B8-9916-0367B669A585}" destId="{F201EF90-F884-4D7C-ACB1-4813B5570608}" srcOrd="1" destOrd="0" presId="urn:microsoft.com/office/officeart/2005/8/layout/hierarchy2"/>
    <dgm:cxn modelId="{B4D1864D-2A7E-443B-BC9E-02F76B6484A4}" type="presParOf" srcId="{94EB0CCB-1F79-4606-82C5-82438AB02C21}" destId="{0DDAF4DA-A3B1-4224-87B6-2C17AC843D3E}" srcOrd="2" destOrd="0" presId="urn:microsoft.com/office/officeart/2005/8/layout/hierarchy2"/>
    <dgm:cxn modelId="{292DAA85-7011-4383-B272-9ED9D289074B}" type="presParOf" srcId="{0DDAF4DA-A3B1-4224-87B6-2C17AC843D3E}" destId="{25DDD1F6-1662-4E71-9A12-C026B37E5EC4}" srcOrd="0" destOrd="0" presId="urn:microsoft.com/office/officeart/2005/8/layout/hierarchy2"/>
    <dgm:cxn modelId="{1B71C7CE-A5FF-4D86-A207-2A1DC42820FC}" type="presParOf" srcId="{94EB0CCB-1F79-4606-82C5-82438AB02C21}" destId="{BBFDC810-7161-4968-8321-8C2BB1A94E4E}" srcOrd="3" destOrd="0" presId="urn:microsoft.com/office/officeart/2005/8/layout/hierarchy2"/>
    <dgm:cxn modelId="{4EC02F3F-BEBE-4FA6-9F5E-534838288201}" type="presParOf" srcId="{BBFDC810-7161-4968-8321-8C2BB1A94E4E}" destId="{EA0B937F-C9F4-4EF9-BFCF-ABABFF838796}" srcOrd="0" destOrd="0" presId="urn:microsoft.com/office/officeart/2005/8/layout/hierarchy2"/>
    <dgm:cxn modelId="{9F1BF413-C54C-459A-B814-044DF374CE63}" type="presParOf" srcId="{BBFDC810-7161-4968-8321-8C2BB1A94E4E}" destId="{521C82F1-671E-490A-90DF-D024B0D70CA6}" srcOrd="1" destOrd="0" presId="urn:microsoft.com/office/officeart/2005/8/layout/hierarchy2"/>
    <dgm:cxn modelId="{58D5CD66-AEEB-45B2-A079-691EFDBAD0C6}" type="presParOf" srcId="{1D98180B-E4E2-4DB2-AFC3-B4A284F6EB93}" destId="{E366AC5C-A1DE-4A2E-89E4-0E1785C809B2}" srcOrd="2" destOrd="0" presId="urn:microsoft.com/office/officeart/2005/8/layout/hierarchy2"/>
    <dgm:cxn modelId="{A86B5D2B-0485-4331-A5C8-8AC4C23C44B2}" type="presParOf" srcId="{E366AC5C-A1DE-4A2E-89E4-0E1785C809B2}" destId="{5E60E249-7240-405C-A030-44FF415E8EEC}" srcOrd="0" destOrd="0" presId="urn:microsoft.com/office/officeart/2005/8/layout/hierarchy2"/>
    <dgm:cxn modelId="{78670A71-659A-4EF7-881D-8A99DEA9C9B3}" type="presParOf" srcId="{1D98180B-E4E2-4DB2-AFC3-B4A284F6EB93}" destId="{6A700F68-D36C-4ECA-9C2B-EDB602DA1DD9}" srcOrd="3" destOrd="0" presId="urn:microsoft.com/office/officeart/2005/8/layout/hierarchy2"/>
    <dgm:cxn modelId="{24E91434-596A-4645-9F76-7774E6ACF983}" type="presParOf" srcId="{6A700F68-D36C-4ECA-9C2B-EDB602DA1DD9}" destId="{E64082B9-F754-447E-956B-1047CAE01912}" srcOrd="0" destOrd="0" presId="urn:microsoft.com/office/officeart/2005/8/layout/hierarchy2"/>
    <dgm:cxn modelId="{FC69F71A-AF7E-493A-B1D0-5779CE7F5CE2}" type="presParOf" srcId="{6A700F68-D36C-4ECA-9C2B-EDB602DA1DD9}" destId="{B90B5970-EBA9-4FFD-83A2-0F5ADFD3D5BE}" srcOrd="1" destOrd="0" presId="urn:microsoft.com/office/officeart/2005/8/layout/hierarchy2"/>
    <dgm:cxn modelId="{D9A2567C-5106-4DEB-92DA-E17D62442787}" type="presParOf" srcId="{B90B5970-EBA9-4FFD-83A2-0F5ADFD3D5BE}" destId="{0FEF1358-AF67-4959-BA66-4685C257EDFB}" srcOrd="0" destOrd="0" presId="urn:microsoft.com/office/officeart/2005/8/layout/hierarchy2"/>
    <dgm:cxn modelId="{ECDDDF3C-A271-4CBB-B2CB-A2816F8F5C91}" type="presParOf" srcId="{0FEF1358-AF67-4959-BA66-4685C257EDFB}" destId="{FB34C97C-ECDC-4095-9F45-2DC289264F11}" srcOrd="0" destOrd="0" presId="urn:microsoft.com/office/officeart/2005/8/layout/hierarchy2"/>
    <dgm:cxn modelId="{E58ACA4A-9345-4C8E-B634-4091CE243B12}" type="presParOf" srcId="{B90B5970-EBA9-4FFD-83A2-0F5ADFD3D5BE}" destId="{C02E5F37-3FBC-4316-BFBE-85ADACE071CA}" srcOrd="1" destOrd="0" presId="urn:microsoft.com/office/officeart/2005/8/layout/hierarchy2"/>
    <dgm:cxn modelId="{2047580B-780C-427D-8673-B9BEEF629F66}" type="presParOf" srcId="{C02E5F37-3FBC-4316-BFBE-85ADACE071CA}" destId="{C17BEAA3-1884-4743-9CA4-B9D3DCE5C7B7}" srcOrd="0" destOrd="0" presId="urn:microsoft.com/office/officeart/2005/8/layout/hierarchy2"/>
    <dgm:cxn modelId="{7A3BF60B-AECF-49B1-8F4D-8EC283785651}" type="presParOf" srcId="{C02E5F37-3FBC-4316-BFBE-85ADACE071CA}" destId="{22EE1F87-967E-40F3-9359-002257DC96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57080-A76F-4C89-914B-6CE9A92F84E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7ED35B8-D0F3-4165-8515-8F3B8839419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мотиваційне</a:t>
          </a:r>
          <a:endParaRPr lang="uk-UA" b="1" dirty="0">
            <a:solidFill>
              <a:schemeClr val="tx1"/>
            </a:solidFill>
          </a:endParaRPr>
        </a:p>
      </dgm:t>
    </dgm:pt>
    <dgm:pt modelId="{9317160E-F141-4626-887F-23E87A537414}" type="parTrans" cxnId="{9F9742EB-6009-41E3-9ECA-2AD588B546DA}">
      <dgm:prSet/>
      <dgm:spPr/>
      <dgm:t>
        <a:bodyPr/>
        <a:lstStyle/>
        <a:p>
          <a:endParaRPr lang="uk-UA"/>
        </a:p>
      </dgm:t>
    </dgm:pt>
    <dgm:pt modelId="{F4198827-F27C-4801-84B7-31656547B893}" type="sibTrans" cxnId="{9F9742EB-6009-41E3-9ECA-2AD588B546DA}">
      <dgm:prSet/>
      <dgm:spPr/>
      <dgm:t>
        <a:bodyPr/>
        <a:lstStyle/>
        <a:p>
          <a:endParaRPr lang="uk-UA"/>
        </a:p>
      </dgm:t>
    </dgm:pt>
    <dgm:pt modelId="{00881690-20BF-4472-951E-E295C612BB79}" type="asst">
      <dgm:prSet phldrT="[Текст]" custT="1"/>
      <dgm:spPr/>
      <dgm:t>
        <a:bodyPr/>
        <a:lstStyle/>
        <a:p>
          <a:r>
            <a:rPr lang="ru-RU" sz="4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інформаційне</a:t>
          </a:r>
          <a:endParaRPr lang="uk-UA" sz="4400" b="1" dirty="0">
            <a:solidFill>
              <a:schemeClr val="tx1"/>
            </a:solidFill>
          </a:endParaRPr>
        </a:p>
      </dgm:t>
    </dgm:pt>
    <dgm:pt modelId="{77C5A1CE-BD1F-49C7-B0C5-5044AE984ADC}" type="parTrans" cxnId="{C32CD6EC-DFC5-4A88-9865-AE285EF19C8C}">
      <dgm:prSet/>
      <dgm:spPr/>
      <dgm:t>
        <a:bodyPr/>
        <a:lstStyle/>
        <a:p>
          <a:endParaRPr lang="uk-UA"/>
        </a:p>
      </dgm:t>
    </dgm:pt>
    <dgm:pt modelId="{AA171BE8-3527-4174-BCA3-53311C275D84}" type="sibTrans" cxnId="{C32CD6EC-DFC5-4A88-9865-AE285EF19C8C}">
      <dgm:prSet/>
      <dgm:spPr/>
      <dgm:t>
        <a:bodyPr/>
        <a:lstStyle/>
        <a:p>
          <a:endParaRPr lang="uk-UA"/>
        </a:p>
      </dgm:t>
    </dgm:pt>
    <dgm:pt modelId="{BACA199D-1508-421C-AD62-8E9A41E003F9}">
      <dgm:prSet phldrT="[Текст]" custT="1"/>
      <dgm:spPr/>
      <dgm:t>
        <a:bodyPr/>
        <a:lstStyle/>
        <a:p>
          <a:r>
            <a:rPr lang="ru-RU" sz="4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психологічне</a:t>
          </a:r>
          <a:endParaRPr lang="uk-UA" sz="4800" b="1" dirty="0">
            <a:solidFill>
              <a:schemeClr val="tx1"/>
            </a:solidFill>
          </a:endParaRPr>
        </a:p>
      </dgm:t>
    </dgm:pt>
    <dgm:pt modelId="{C641D071-F378-4EA1-9289-1C0FA3B6D6FF}" type="parTrans" cxnId="{EC14E064-8DEF-400B-B06C-8C806276BFCC}">
      <dgm:prSet/>
      <dgm:spPr/>
      <dgm:t>
        <a:bodyPr/>
        <a:lstStyle/>
        <a:p>
          <a:endParaRPr lang="uk-UA"/>
        </a:p>
      </dgm:t>
    </dgm:pt>
    <dgm:pt modelId="{3D795DC1-8628-4C12-96D7-90D34F680BD8}" type="sibTrans" cxnId="{EC14E064-8DEF-400B-B06C-8C806276BFCC}">
      <dgm:prSet/>
      <dgm:spPr/>
      <dgm:t>
        <a:bodyPr/>
        <a:lstStyle/>
        <a:p>
          <a:endParaRPr lang="uk-UA"/>
        </a:p>
      </dgm:t>
    </dgm:pt>
    <dgm:pt modelId="{7DC1A413-CC7C-44A3-8972-07A00CFB495C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координаційне</a:t>
          </a:r>
          <a:endParaRPr lang="uk-UA" b="1" dirty="0">
            <a:solidFill>
              <a:schemeClr val="tx1"/>
            </a:solidFill>
          </a:endParaRPr>
        </a:p>
      </dgm:t>
    </dgm:pt>
    <dgm:pt modelId="{343F0A8C-DF1E-4FD2-8A28-5CEF6C0DF50E}" type="parTrans" cxnId="{3B55988E-9D58-4DCF-AEC4-B2A035B60EC8}">
      <dgm:prSet/>
      <dgm:spPr/>
      <dgm:t>
        <a:bodyPr/>
        <a:lstStyle/>
        <a:p>
          <a:endParaRPr lang="uk-UA"/>
        </a:p>
      </dgm:t>
    </dgm:pt>
    <dgm:pt modelId="{D978F560-DFFD-4948-A76F-B73716A24AB9}" type="sibTrans" cxnId="{3B55988E-9D58-4DCF-AEC4-B2A035B60EC8}">
      <dgm:prSet/>
      <dgm:spPr/>
      <dgm:t>
        <a:bodyPr/>
        <a:lstStyle/>
        <a:p>
          <a:endParaRPr lang="uk-UA"/>
        </a:p>
      </dgm:t>
    </dgm:pt>
    <dgm:pt modelId="{83DA0A26-38E3-458D-B9AF-B95F9D6ED380}" type="pres">
      <dgm:prSet presAssocID="{2AC57080-A76F-4C89-914B-6CE9A92F84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94535EE-CC02-4B8B-8A34-462FCCEE0DF6}" type="pres">
      <dgm:prSet presAssocID="{17ED35B8-D0F3-4165-8515-8F3B88394193}" presName="hierRoot1" presStyleCnt="0">
        <dgm:presLayoutVars>
          <dgm:hierBranch val="init"/>
        </dgm:presLayoutVars>
      </dgm:prSet>
      <dgm:spPr/>
    </dgm:pt>
    <dgm:pt modelId="{E90F9440-0713-42BE-B201-3834162F71E9}" type="pres">
      <dgm:prSet presAssocID="{17ED35B8-D0F3-4165-8515-8F3B88394193}" presName="rootComposite1" presStyleCnt="0"/>
      <dgm:spPr/>
    </dgm:pt>
    <dgm:pt modelId="{CD3A2B10-4ED8-479D-9174-4E889D0D3B3B}" type="pres">
      <dgm:prSet presAssocID="{17ED35B8-D0F3-4165-8515-8F3B88394193}" presName="rootText1" presStyleLbl="node0" presStyleIdx="0" presStyleCnt="1" custScaleX="340645" custLinFactNeighborX="34353" custLinFactNeighborY="-535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C9DE4E25-B0B4-4D24-BC9B-977E07E5705B}" type="pres">
      <dgm:prSet presAssocID="{17ED35B8-D0F3-4165-8515-8F3B88394193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42CE6DB8-C1E8-49F4-AD94-BFD149818109}" type="pres">
      <dgm:prSet presAssocID="{17ED35B8-D0F3-4165-8515-8F3B88394193}" presName="rootConnector1" presStyleLbl="node1" presStyleIdx="0" presStyleCnt="2"/>
      <dgm:spPr/>
      <dgm:t>
        <a:bodyPr/>
        <a:lstStyle/>
        <a:p>
          <a:endParaRPr lang="uk-UA"/>
        </a:p>
      </dgm:t>
    </dgm:pt>
    <dgm:pt modelId="{B21AC913-C492-498A-8050-FD14D96780BD}" type="pres">
      <dgm:prSet presAssocID="{17ED35B8-D0F3-4165-8515-8F3B88394193}" presName="hierChild2" presStyleCnt="0"/>
      <dgm:spPr/>
    </dgm:pt>
    <dgm:pt modelId="{D53D1F24-9141-4D76-B971-54020E6E8FBF}" type="pres">
      <dgm:prSet presAssocID="{C641D071-F378-4EA1-9289-1C0FA3B6D6FF}" presName="Name37" presStyleLbl="parChTrans1D2" presStyleIdx="0" presStyleCnt="3"/>
      <dgm:spPr/>
      <dgm:t>
        <a:bodyPr/>
        <a:lstStyle/>
        <a:p>
          <a:endParaRPr lang="uk-UA"/>
        </a:p>
      </dgm:t>
    </dgm:pt>
    <dgm:pt modelId="{5373FBAD-DC42-4995-B72A-018486554010}" type="pres">
      <dgm:prSet presAssocID="{BACA199D-1508-421C-AD62-8E9A41E003F9}" presName="hierRoot2" presStyleCnt="0">
        <dgm:presLayoutVars>
          <dgm:hierBranch val="init"/>
        </dgm:presLayoutVars>
      </dgm:prSet>
      <dgm:spPr/>
    </dgm:pt>
    <dgm:pt modelId="{A8B384FB-C3D0-49D6-91F2-70715F85B311}" type="pres">
      <dgm:prSet presAssocID="{BACA199D-1508-421C-AD62-8E9A41E003F9}" presName="rootComposite" presStyleCnt="0"/>
      <dgm:spPr/>
    </dgm:pt>
    <dgm:pt modelId="{F3754828-7C36-43C0-B38D-EAE12279FA14}" type="pres">
      <dgm:prSet presAssocID="{BACA199D-1508-421C-AD62-8E9A41E003F9}" presName="rootText" presStyleLbl="node1" presStyleIdx="0" presStyleCnt="2" custScaleX="254142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56849042-91AE-43FF-AF68-D7AFC0FDAC5D}" type="pres">
      <dgm:prSet presAssocID="{BACA199D-1508-421C-AD62-8E9A41E003F9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68C71924-6980-4879-9411-10D1889ECE6D}" type="pres">
      <dgm:prSet presAssocID="{BACA199D-1508-421C-AD62-8E9A41E003F9}" presName="rootConnector" presStyleLbl="node2" presStyleIdx="0" presStyleCnt="0"/>
      <dgm:spPr/>
      <dgm:t>
        <a:bodyPr/>
        <a:lstStyle/>
        <a:p>
          <a:endParaRPr lang="uk-UA"/>
        </a:p>
      </dgm:t>
    </dgm:pt>
    <dgm:pt modelId="{0FD5AE59-5408-43E0-B869-C2EF57D18DC6}" type="pres">
      <dgm:prSet presAssocID="{BACA199D-1508-421C-AD62-8E9A41E003F9}" presName="hierChild4" presStyleCnt="0"/>
      <dgm:spPr/>
    </dgm:pt>
    <dgm:pt modelId="{A59BE936-D38F-49B8-B2D5-7062EB033C7C}" type="pres">
      <dgm:prSet presAssocID="{BACA199D-1508-421C-AD62-8E9A41E003F9}" presName="hierChild5" presStyleCnt="0"/>
      <dgm:spPr/>
    </dgm:pt>
    <dgm:pt modelId="{4A1E156B-07B7-43EC-B908-5459060EF08A}" type="pres">
      <dgm:prSet presAssocID="{343F0A8C-DF1E-4FD2-8A28-5CEF6C0DF50E}" presName="Name37" presStyleLbl="parChTrans1D2" presStyleIdx="1" presStyleCnt="3"/>
      <dgm:spPr/>
      <dgm:t>
        <a:bodyPr/>
        <a:lstStyle/>
        <a:p>
          <a:endParaRPr lang="uk-UA"/>
        </a:p>
      </dgm:t>
    </dgm:pt>
    <dgm:pt modelId="{63CDF772-E6C5-4E61-9E22-6FA8B3186F2D}" type="pres">
      <dgm:prSet presAssocID="{7DC1A413-CC7C-44A3-8972-07A00CFB495C}" presName="hierRoot2" presStyleCnt="0">
        <dgm:presLayoutVars>
          <dgm:hierBranch val="init"/>
        </dgm:presLayoutVars>
      </dgm:prSet>
      <dgm:spPr/>
    </dgm:pt>
    <dgm:pt modelId="{477FF84C-10FF-483B-A582-E7BC70F0D7BA}" type="pres">
      <dgm:prSet presAssocID="{7DC1A413-CC7C-44A3-8972-07A00CFB495C}" presName="rootComposite" presStyleCnt="0"/>
      <dgm:spPr/>
    </dgm:pt>
    <dgm:pt modelId="{8F901F20-0E6A-4221-BE01-2CC2506E3310}" type="pres">
      <dgm:prSet presAssocID="{7DC1A413-CC7C-44A3-8972-07A00CFB495C}" presName="rootText" presStyleLbl="node1" presStyleIdx="1" presStyleCnt="2" custScaleX="221218">
        <dgm:presLayoutVars>
          <dgm:chMax/>
          <dgm:chPref val="3"/>
        </dgm:presLayoutVars>
      </dgm:prSet>
      <dgm:spPr/>
      <dgm:t>
        <a:bodyPr/>
        <a:lstStyle/>
        <a:p>
          <a:endParaRPr lang="uk-UA"/>
        </a:p>
      </dgm:t>
    </dgm:pt>
    <dgm:pt modelId="{99F873F9-C643-46BA-97F7-C78FF4171971}" type="pres">
      <dgm:prSet presAssocID="{7DC1A413-CC7C-44A3-8972-07A00CFB495C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E104C21-4097-4F2E-A43F-05D5FD5C41C9}" type="pres">
      <dgm:prSet presAssocID="{7DC1A413-CC7C-44A3-8972-07A00CFB495C}" presName="rootConnector" presStyleLbl="node2" presStyleIdx="0" presStyleCnt="0"/>
      <dgm:spPr/>
      <dgm:t>
        <a:bodyPr/>
        <a:lstStyle/>
        <a:p>
          <a:endParaRPr lang="uk-UA"/>
        </a:p>
      </dgm:t>
    </dgm:pt>
    <dgm:pt modelId="{D8AC2F19-B1D6-45FE-A9BF-3E3AEB75F0D8}" type="pres">
      <dgm:prSet presAssocID="{7DC1A413-CC7C-44A3-8972-07A00CFB495C}" presName="hierChild4" presStyleCnt="0"/>
      <dgm:spPr/>
    </dgm:pt>
    <dgm:pt modelId="{1B537AE9-E877-42EB-A254-D0D4F4F0B671}" type="pres">
      <dgm:prSet presAssocID="{7DC1A413-CC7C-44A3-8972-07A00CFB495C}" presName="hierChild5" presStyleCnt="0"/>
      <dgm:spPr/>
    </dgm:pt>
    <dgm:pt modelId="{62BA8F3A-671A-4A7F-ACDA-688161563F87}" type="pres">
      <dgm:prSet presAssocID="{17ED35B8-D0F3-4165-8515-8F3B88394193}" presName="hierChild3" presStyleCnt="0"/>
      <dgm:spPr/>
    </dgm:pt>
    <dgm:pt modelId="{49835161-4748-4E6B-9CC2-F8711632E193}" type="pres">
      <dgm:prSet presAssocID="{77C5A1CE-BD1F-49C7-B0C5-5044AE984ADC}" presName="Name96" presStyleLbl="parChTrans1D2" presStyleIdx="2" presStyleCnt="3"/>
      <dgm:spPr/>
      <dgm:t>
        <a:bodyPr/>
        <a:lstStyle/>
        <a:p>
          <a:endParaRPr lang="uk-UA"/>
        </a:p>
      </dgm:t>
    </dgm:pt>
    <dgm:pt modelId="{48814762-D87C-4888-AA95-967BEBA63992}" type="pres">
      <dgm:prSet presAssocID="{00881690-20BF-4472-951E-E295C612BB79}" presName="hierRoot3" presStyleCnt="0">
        <dgm:presLayoutVars>
          <dgm:hierBranch val="init"/>
        </dgm:presLayoutVars>
      </dgm:prSet>
      <dgm:spPr/>
    </dgm:pt>
    <dgm:pt modelId="{D9E9E370-05E3-4793-9A76-5821AD108266}" type="pres">
      <dgm:prSet presAssocID="{00881690-20BF-4472-951E-E295C612BB79}" presName="rootComposite3" presStyleCnt="0"/>
      <dgm:spPr/>
    </dgm:pt>
    <dgm:pt modelId="{57FCE1B2-B31B-4E85-B007-F1C3A478713C}" type="pres">
      <dgm:prSet presAssocID="{00881690-20BF-4472-951E-E295C612BB79}" presName="rootText3" presStyleLbl="asst1" presStyleIdx="0" presStyleCnt="1" custScaleX="2700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F3B01E-DB2A-45D5-8E64-26C062586BB1}" type="pres">
      <dgm:prSet presAssocID="{00881690-20BF-4472-951E-E295C612BB79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8273BFD7-38BE-4BBA-B772-92A167E022DF}" type="pres">
      <dgm:prSet presAssocID="{00881690-20BF-4472-951E-E295C612BB79}" presName="rootConnector3" presStyleLbl="asst1" presStyleIdx="0" presStyleCnt="1"/>
      <dgm:spPr/>
      <dgm:t>
        <a:bodyPr/>
        <a:lstStyle/>
        <a:p>
          <a:endParaRPr lang="uk-UA"/>
        </a:p>
      </dgm:t>
    </dgm:pt>
    <dgm:pt modelId="{DCAAEEC6-C32C-47C1-8631-E8AB13B4DE09}" type="pres">
      <dgm:prSet presAssocID="{00881690-20BF-4472-951E-E295C612BB79}" presName="hierChild6" presStyleCnt="0"/>
      <dgm:spPr/>
    </dgm:pt>
    <dgm:pt modelId="{53E75D79-3E44-4D69-81DB-B4BF19BA1E69}" type="pres">
      <dgm:prSet presAssocID="{00881690-20BF-4472-951E-E295C612BB79}" presName="hierChild7" presStyleCnt="0"/>
      <dgm:spPr/>
    </dgm:pt>
  </dgm:ptLst>
  <dgm:cxnLst>
    <dgm:cxn modelId="{DD9B6D43-0F26-4ABC-8775-B2B2BC4C8D41}" type="presOf" srcId="{D978F560-DFFD-4948-A76F-B73716A24AB9}" destId="{99F873F9-C643-46BA-97F7-C78FF4171971}" srcOrd="0" destOrd="0" presId="urn:microsoft.com/office/officeart/2008/layout/NameandTitleOrganizationalChart"/>
    <dgm:cxn modelId="{5C61949F-CE0B-4BA3-A289-A289A2341E87}" type="presOf" srcId="{343F0A8C-DF1E-4FD2-8A28-5CEF6C0DF50E}" destId="{4A1E156B-07B7-43EC-B908-5459060EF08A}" srcOrd="0" destOrd="0" presId="urn:microsoft.com/office/officeart/2008/layout/NameandTitleOrganizationalChart"/>
    <dgm:cxn modelId="{1D595989-B525-4CE0-A098-C0F221C54135}" type="presOf" srcId="{17ED35B8-D0F3-4165-8515-8F3B88394193}" destId="{42CE6DB8-C1E8-49F4-AD94-BFD149818109}" srcOrd="1" destOrd="0" presId="urn:microsoft.com/office/officeart/2008/layout/NameandTitleOrganizationalChart"/>
    <dgm:cxn modelId="{C18E9517-5B48-4A88-8A7A-026A5DA56AB4}" type="presOf" srcId="{7DC1A413-CC7C-44A3-8972-07A00CFB495C}" destId="{8F901F20-0E6A-4221-BE01-2CC2506E3310}" srcOrd="0" destOrd="0" presId="urn:microsoft.com/office/officeart/2008/layout/NameandTitleOrganizationalChart"/>
    <dgm:cxn modelId="{FCA36D9C-AFCA-455C-85B0-1FFF7F913F80}" type="presOf" srcId="{00881690-20BF-4472-951E-E295C612BB79}" destId="{8273BFD7-38BE-4BBA-B772-92A167E022DF}" srcOrd="1" destOrd="0" presId="urn:microsoft.com/office/officeart/2008/layout/NameandTitleOrganizationalChart"/>
    <dgm:cxn modelId="{3B55988E-9D58-4DCF-AEC4-B2A035B60EC8}" srcId="{17ED35B8-D0F3-4165-8515-8F3B88394193}" destId="{7DC1A413-CC7C-44A3-8972-07A00CFB495C}" srcOrd="2" destOrd="0" parTransId="{343F0A8C-DF1E-4FD2-8A28-5CEF6C0DF50E}" sibTransId="{D978F560-DFFD-4948-A76F-B73716A24AB9}"/>
    <dgm:cxn modelId="{EC14E064-8DEF-400B-B06C-8C806276BFCC}" srcId="{17ED35B8-D0F3-4165-8515-8F3B88394193}" destId="{BACA199D-1508-421C-AD62-8E9A41E003F9}" srcOrd="1" destOrd="0" parTransId="{C641D071-F378-4EA1-9289-1C0FA3B6D6FF}" sibTransId="{3D795DC1-8628-4C12-96D7-90D34F680BD8}"/>
    <dgm:cxn modelId="{80259325-7D4B-4CFC-942D-ED33439BF4EE}" type="presOf" srcId="{2AC57080-A76F-4C89-914B-6CE9A92F84E0}" destId="{83DA0A26-38E3-458D-B9AF-B95F9D6ED380}" srcOrd="0" destOrd="0" presId="urn:microsoft.com/office/officeart/2008/layout/NameandTitleOrganizationalChart"/>
    <dgm:cxn modelId="{C14E8DF9-DE14-4EA7-9F0E-AAC539B9FBF8}" type="presOf" srcId="{AA171BE8-3527-4174-BCA3-53311C275D84}" destId="{3AF3B01E-DB2A-45D5-8E64-26C062586BB1}" srcOrd="0" destOrd="0" presId="urn:microsoft.com/office/officeart/2008/layout/NameandTitleOrganizationalChart"/>
    <dgm:cxn modelId="{9F9742EB-6009-41E3-9ECA-2AD588B546DA}" srcId="{2AC57080-A76F-4C89-914B-6CE9A92F84E0}" destId="{17ED35B8-D0F3-4165-8515-8F3B88394193}" srcOrd="0" destOrd="0" parTransId="{9317160E-F141-4626-887F-23E87A537414}" sibTransId="{F4198827-F27C-4801-84B7-31656547B893}"/>
    <dgm:cxn modelId="{6528C4E8-1F95-4DCD-9266-3EE722D5AAE0}" type="presOf" srcId="{C641D071-F378-4EA1-9289-1C0FA3B6D6FF}" destId="{D53D1F24-9141-4D76-B971-54020E6E8FBF}" srcOrd="0" destOrd="0" presId="urn:microsoft.com/office/officeart/2008/layout/NameandTitleOrganizationalChart"/>
    <dgm:cxn modelId="{C32CD6EC-DFC5-4A88-9865-AE285EF19C8C}" srcId="{17ED35B8-D0F3-4165-8515-8F3B88394193}" destId="{00881690-20BF-4472-951E-E295C612BB79}" srcOrd="0" destOrd="0" parTransId="{77C5A1CE-BD1F-49C7-B0C5-5044AE984ADC}" sibTransId="{AA171BE8-3527-4174-BCA3-53311C275D84}"/>
    <dgm:cxn modelId="{5B849D59-FC2F-44F8-9151-E1DADDCD9109}" type="presOf" srcId="{3D795DC1-8628-4C12-96D7-90D34F680BD8}" destId="{56849042-91AE-43FF-AF68-D7AFC0FDAC5D}" srcOrd="0" destOrd="0" presId="urn:microsoft.com/office/officeart/2008/layout/NameandTitleOrganizationalChart"/>
    <dgm:cxn modelId="{8580D954-8073-40E1-AF83-A4871CBC1A81}" type="presOf" srcId="{00881690-20BF-4472-951E-E295C612BB79}" destId="{57FCE1B2-B31B-4E85-B007-F1C3A478713C}" srcOrd="0" destOrd="0" presId="urn:microsoft.com/office/officeart/2008/layout/NameandTitleOrganizationalChart"/>
    <dgm:cxn modelId="{B2563F2A-BC34-491C-B20F-4B288BAA61AD}" type="presOf" srcId="{BACA199D-1508-421C-AD62-8E9A41E003F9}" destId="{68C71924-6980-4879-9411-10D1889ECE6D}" srcOrd="1" destOrd="0" presId="urn:microsoft.com/office/officeart/2008/layout/NameandTitleOrganizationalChart"/>
    <dgm:cxn modelId="{252299C9-E0B7-4CF7-A9C5-2C4003980EB5}" type="presOf" srcId="{77C5A1CE-BD1F-49C7-B0C5-5044AE984ADC}" destId="{49835161-4748-4E6B-9CC2-F8711632E193}" srcOrd="0" destOrd="0" presId="urn:microsoft.com/office/officeart/2008/layout/NameandTitleOrganizationalChart"/>
    <dgm:cxn modelId="{644B907F-20C9-40E5-8E94-A392AE94E578}" type="presOf" srcId="{BACA199D-1508-421C-AD62-8E9A41E003F9}" destId="{F3754828-7C36-43C0-B38D-EAE12279FA14}" srcOrd="0" destOrd="0" presId="urn:microsoft.com/office/officeart/2008/layout/NameandTitleOrganizationalChart"/>
    <dgm:cxn modelId="{4EA5ABAC-703A-4BC3-819D-D083182B2124}" type="presOf" srcId="{F4198827-F27C-4801-84B7-31656547B893}" destId="{C9DE4E25-B0B4-4D24-BC9B-977E07E5705B}" srcOrd="0" destOrd="0" presId="urn:microsoft.com/office/officeart/2008/layout/NameandTitleOrganizationalChart"/>
    <dgm:cxn modelId="{27973EEC-F97C-40D1-90A4-2A4347EC3958}" type="presOf" srcId="{17ED35B8-D0F3-4165-8515-8F3B88394193}" destId="{CD3A2B10-4ED8-479D-9174-4E889D0D3B3B}" srcOrd="0" destOrd="0" presId="urn:microsoft.com/office/officeart/2008/layout/NameandTitleOrganizationalChart"/>
    <dgm:cxn modelId="{98812315-EC0F-4D0A-9B22-625D8BE21FC5}" type="presOf" srcId="{7DC1A413-CC7C-44A3-8972-07A00CFB495C}" destId="{EE104C21-4097-4F2E-A43F-05D5FD5C41C9}" srcOrd="1" destOrd="0" presId="urn:microsoft.com/office/officeart/2008/layout/NameandTitleOrganizationalChart"/>
    <dgm:cxn modelId="{8B07235B-8C5E-4A6F-9593-6C2B01412B23}" type="presParOf" srcId="{83DA0A26-38E3-458D-B9AF-B95F9D6ED380}" destId="{894535EE-CC02-4B8B-8A34-462FCCEE0DF6}" srcOrd="0" destOrd="0" presId="urn:microsoft.com/office/officeart/2008/layout/NameandTitleOrganizationalChart"/>
    <dgm:cxn modelId="{1F77DE54-0084-493D-A5EF-24434D5623C0}" type="presParOf" srcId="{894535EE-CC02-4B8B-8A34-462FCCEE0DF6}" destId="{E90F9440-0713-42BE-B201-3834162F71E9}" srcOrd="0" destOrd="0" presId="urn:microsoft.com/office/officeart/2008/layout/NameandTitleOrganizationalChart"/>
    <dgm:cxn modelId="{BD391507-535A-43C9-9562-72FD1DC5B6B5}" type="presParOf" srcId="{E90F9440-0713-42BE-B201-3834162F71E9}" destId="{CD3A2B10-4ED8-479D-9174-4E889D0D3B3B}" srcOrd="0" destOrd="0" presId="urn:microsoft.com/office/officeart/2008/layout/NameandTitleOrganizationalChart"/>
    <dgm:cxn modelId="{A8D23F17-C547-4C66-821E-106BC0FC6D81}" type="presParOf" srcId="{E90F9440-0713-42BE-B201-3834162F71E9}" destId="{C9DE4E25-B0B4-4D24-BC9B-977E07E5705B}" srcOrd="1" destOrd="0" presId="urn:microsoft.com/office/officeart/2008/layout/NameandTitleOrganizationalChart"/>
    <dgm:cxn modelId="{28C8E479-3548-4597-8DFC-E53970ACB4E0}" type="presParOf" srcId="{E90F9440-0713-42BE-B201-3834162F71E9}" destId="{42CE6DB8-C1E8-49F4-AD94-BFD149818109}" srcOrd="2" destOrd="0" presId="urn:microsoft.com/office/officeart/2008/layout/NameandTitleOrganizationalChart"/>
    <dgm:cxn modelId="{7EFCB61A-4239-4B74-9AB3-55AF1C44FBCF}" type="presParOf" srcId="{894535EE-CC02-4B8B-8A34-462FCCEE0DF6}" destId="{B21AC913-C492-498A-8050-FD14D96780BD}" srcOrd="1" destOrd="0" presId="urn:microsoft.com/office/officeart/2008/layout/NameandTitleOrganizationalChart"/>
    <dgm:cxn modelId="{C3C970C4-812B-4A09-95F2-F5DDB2E8877E}" type="presParOf" srcId="{B21AC913-C492-498A-8050-FD14D96780BD}" destId="{D53D1F24-9141-4D76-B971-54020E6E8FBF}" srcOrd="0" destOrd="0" presId="urn:microsoft.com/office/officeart/2008/layout/NameandTitleOrganizationalChart"/>
    <dgm:cxn modelId="{56E7DA00-3E02-486B-967C-1549F17EF49C}" type="presParOf" srcId="{B21AC913-C492-498A-8050-FD14D96780BD}" destId="{5373FBAD-DC42-4995-B72A-018486554010}" srcOrd="1" destOrd="0" presId="urn:microsoft.com/office/officeart/2008/layout/NameandTitleOrganizationalChart"/>
    <dgm:cxn modelId="{D6C1878A-A989-4488-98FD-0ADD418D5EC8}" type="presParOf" srcId="{5373FBAD-DC42-4995-B72A-018486554010}" destId="{A8B384FB-C3D0-49D6-91F2-70715F85B311}" srcOrd="0" destOrd="0" presId="urn:microsoft.com/office/officeart/2008/layout/NameandTitleOrganizationalChart"/>
    <dgm:cxn modelId="{7054803C-7E13-4FB2-933F-94324920C0DF}" type="presParOf" srcId="{A8B384FB-C3D0-49D6-91F2-70715F85B311}" destId="{F3754828-7C36-43C0-B38D-EAE12279FA14}" srcOrd="0" destOrd="0" presId="urn:microsoft.com/office/officeart/2008/layout/NameandTitleOrganizationalChart"/>
    <dgm:cxn modelId="{8D32582F-3A9C-45AC-B335-3FC28E39AA2C}" type="presParOf" srcId="{A8B384FB-C3D0-49D6-91F2-70715F85B311}" destId="{56849042-91AE-43FF-AF68-D7AFC0FDAC5D}" srcOrd="1" destOrd="0" presId="urn:microsoft.com/office/officeart/2008/layout/NameandTitleOrganizationalChart"/>
    <dgm:cxn modelId="{D016D2CA-74F4-4DBC-BEF0-0ABA3BDA06E0}" type="presParOf" srcId="{A8B384FB-C3D0-49D6-91F2-70715F85B311}" destId="{68C71924-6980-4879-9411-10D1889ECE6D}" srcOrd="2" destOrd="0" presId="urn:microsoft.com/office/officeart/2008/layout/NameandTitleOrganizationalChart"/>
    <dgm:cxn modelId="{AE8D2971-D95E-4CAD-93C8-E99E691836B1}" type="presParOf" srcId="{5373FBAD-DC42-4995-B72A-018486554010}" destId="{0FD5AE59-5408-43E0-B869-C2EF57D18DC6}" srcOrd="1" destOrd="0" presId="urn:microsoft.com/office/officeart/2008/layout/NameandTitleOrganizationalChart"/>
    <dgm:cxn modelId="{BFEE3851-1BFD-4CAF-8C46-76902DB34E55}" type="presParOf" srcId="{5373FBAD-DC42-4995-B72A-018486554010}" destId="{A59BE936-D38F-49B8-B2D5-7062EB033C7C}" srcOrd="2" destOrd="0" presId="urn:microsoft.com/office/officeart/2008/layout/NameandTitleOrganizationalChart"/>
    <dgm:cxn modelId="{2388DA78-4F7B-4210-AE93-4AD7E6F4EC4B}" type="presParOf" srcId="{B21AC913-C492-498A-8050-FD14D96780BD}" destId="{4A1E156B-07B7-43EC-B908-5459060EF08A}" srcOrd="2" destOrd="0" presId="urn:microsoft.com/office/officeart/2008/layout/NameandTitleOrganizationalChart"/>
    <dgm:cxn modelId="{CD84AE01-170F-4BA1-A42E-430E8FA5513B}" type="presParOf" srcId="{B21AC913-C492-498A-8050-FD14D96780BD}" destId="{63CDF772-E6C5-4E61-9E22-6FA8B3186F2D}" srcOrd="3" destOrd="0" presId="urn:microsoft.com/office/officeart/2008/layout/NameandTitleOrganizationalChart"/>
    <dgm:cxn modelId="{56D327CF-E6B2-4353-A8B0-06E294FF15B2}" type="presParOf" srcId="{63CDF772-E6C5-4E61-9E22-6FA8B3186F2D}" destId="{477FF84C-10FF-483B-A582-E7BC70F0D7BA}" srcOrd="0" destOrd="0" presId="urn:microsoft.com/office/officeart/2008/layout/NameandTitleOrganizationalChart"/>
    <dgm:cxn modelId="{FB4CBC9A-7585-4DD5-9528-51439AB8604E}" type="presParOf" srcId="{477FF84C-10FF-483B-A582-E7BC70F0D7BA}" destId="{8F901F20-0E6A-4221-BE01-2CC2506E3310}" srcOrd="0" destOrd="0" presId="urn:microsoft.com/office/officeart/2008/layout/NameandTitleOrganizationalChart"/>
    <dgm:cxn modelId="{ACF8A5FA-AA55-4A8E-A3C9-AF8C637EE4CF}" type="presParOf" srcId="{477FF84C-10FF-483B-A582-E7BC70F0D7BA}" destId="{99F873F9-C643-46BA-97F7-C78FF4171971}" srcOrd="1" destOrd="0" presId="urn:microsoft.com/office/officeart/2008/layout/NameandTitleOrganizationalChart"/>
    <dgm:cxn modelId="{CACE913A-EDAB-4EF8-BE5E-C9E552DD6F19}" type="presParOf" srcId="{477FF84C-10FF-483B-A582-E7BC70F0D7BA}" destId="{EE104C21-4097-4F2E-A43F-05D5FD5C41C9}" srcOrd="2" destOrd="0" presId="urn:microsoft.com/office/officeart/2008/layout/NameandTitleOrganizationalChart"/>
    <dgm:cxn modelId="{5F08B9BD-FF7D-4C28-86E3-43941E821771}" type="presParOf" srcId="{63CDF772-E6C5-4E61-9E22-6FA8B3186F2D}" destId="{D8AC2F19-B1D6-45FE-A9BF-3E3AEB75F0D8}" srcOrd="1" destOrd="0" presId="urn:microsoft.com/office/officeart/2008/layout/NameandTitleOrganizationalChart"/>
    <dgm:cxn modelId="{4F353935-C042-493C-B07E-CBCD41B788D1}" type="presParOf" srcId="{63CDF772-E6C5-4E61-9E22-6FA8B3186F2D}" destId="{1B537AE9-E877-42EB-A254-D0D4F4F0B671}" srcOrd="2" destOrd="0" presId="urn:microsoft.com/office/officeart/2008/layout/NameandTitleOrganizationalChart"/>
    <dgm:cxn modelId="{C2DBEC30-0F8B-4DA4-9B92-21F36543BBB5}" type="presParOf" srcId="{894535EE-CC02-4B8B-8A34-462FCCEE0DF6}" destId="{62BA8F3A-671A-4A7F-ACDA-688161563F87}" srcOrd="2" destOrd="0" presId="urn:microsoft.com/office/officeart/2008/layout/NameandTitleOrganizationalChart"/>
    <dgm:cxn modelId="{B68B94FF-9FC2-4852-AB5A-BE6CD89E7E11}" type="presParOf" srcId="{62BA8F3A-671A-4A7F-ACDA-688161563F87}" destId="{49835161-4748-4E6B-9CC2-F8711632E193}" srcOrd="0" destOrd="0" presId="urn:microsoft.com/office/officeart/2008/layout/NameandTitleOrganizationalChart"/>
    <dgm:cxn modelId="{F99C29BE-8DB0-41F8-A95F-9D72F31C5147}" type="presParOf" srcId="{62BA8F3A-671A-4A7F-ACDA-688161563F87}" destId="{48814762-D87C-4888-AA95-967BEBA63992}" srcOrd="1" destOrd="0" presId="urn:microsoft.com/office/officeart/2008/layout/NameandTitleOrganizationalChart"/>
    <dgm:cxn modelId="{D10580C8-9277-4C17-95F2-775C1573B070}" type="presParOf" srcId="{48814762-D87C-4888-AA95-967BEBA63992}" destId="{D9E9E370-05E3-4793-9A76-5821AD108266}" srcOrd="0" destOrd="0" presId="urn:microsoft.com/office/officeart/2008/layout/NameandTitleOrganizationalChart"/>
    <dgm:cxn modelId="{97CA36A4-136C-4278-BF42-39DE85A2D230}" type="presParOf" srcId="{D9E9E370-05E3-4793-9A76-5821AD108266}" destId="{57FCE1B2-B31B-4E85-B007-F1C3A478713C}" srcOrd="0" destOrd="0" presId="urn:microsoft.com/office/officeart/2008/layout/NameandTitleOrganizationalChart"/>
    <dgm:cxn modelId="{FD020302-C71E-4433-AC1D-B52EA50A3516}" type="presParOf" srcId="{D9E9E370-05E3-4793-9A76-5821AD108266}" destId="{3AF3B01E-DB2A-45D5-8E64-26C062586BB1}" srcOrd="1" destOrd="0" presId="urn:microsoft.com/office/officeart/2008/layout/NameandTitleOrganizationalChart"/>
    <dgm:cxn modelId="{3F59D732-C1BB-4813-BFC9-32E046A3D94A}" type="presParOf" srcId="{D9E9E370-05E3-4793-9A76-5821AD108266}" destId="{8273BFD7-38BE-4BBA-B772-92A167E022DF}" srcOrd="2" destOrd="0" presId="urn:microsoft.com/office/officeart/2008/layout/NameandTitleOrganizationalChart"/>
    <dgm:cxn modelId="{F6336F27-D5CD-4574-8684-A60022A9D22C}" type="presParOf" srcId="{48814762-D87C-4888-AA95-967BEBA63992}" destId="{DCAAEEC6-C32C-47C1-8631-E8AB13B4DE09}" srcOrd="1" destOrd="0" presId="urn:microsoft.com/office/officeart/2008/layout/NameandTitleOrganizationalChart"/>
    <dgm:cxn modelId="{C5C60E72-1AE6-49EA-9CF3-FBC5D54788FE}" type="presParOf" srcId="{48814762-D87C-4888-AA95-967BEBA63992}" destId="{53E75D79-3E44-4D69-81DB-B4BF19BA1E6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E54DB-7DA9-4624-A1B8-945EA4414C36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109637B-EA0D-4D0E-8EFD-BDF2BD93E67A}" type="pres">
      <dgm:prSet presAssocID="{26CE54DB-7DA9-4624-A1B8-945EA4414C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D79845BE-69B4-4909-A70F-456BE9765C9F}" type="presOf" srcId="{26CE54DB-7DA9-4624-A1B8-945EA4414C36}" destId="{2109637B-EA0D-4D0E-8EFD-BDF2BD93E67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43D39-04C8-4933-8411-38A730D8D270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E4D568E4-B4DE-4E1F-B865-22D89DD0F0E8}">
      <dgm:prSet phldrT="[Текст]"/>
      <dgm:spPr/>
      <dgm:t>
        <a:bodyPr/>
        <a:lstStyle/>
        <a:p>
          <a:r>
            <a:rPr lang="ru-RU" b="1" u="none" dirty="0" err="1" smtClean="0">
              <a:solidFill>
                <a:schemeClr val="tx1"/>
              </a:solidFill>
            </a:rPr>
            <a:t>діагностика</a:t>
          </a:r>
          <a:endParaRPr lang="uk-UA" b="1" u="none" dirty="0">
            <a:solidFill>
              <a:schemeClr val="tx1"/>
            </a:solidFill>
          </a:endParaRPr>
        </a:p>
      </dgm:t>
    </dgm:pt>
    <dgm:pt modelId="{56BD0A26-72F3-4C84-9DB4-41299C5ABE03}" type="parTrans" cxnId="{A8E2EB02-F8AA-44EE-AE8C-999EC643FDBB}">
      <dgm:prSet/>
      <dgm:spPr/>
      <dgm:t>
        <a:bodyPr/>
        <a:lstStyle/>
        <a:p>
          <a:endParaRPr lang="uk-UA"/>
        </a:p>
      </dgm:t>
    </dgm:pt>
    <dgm:pt modelId="{602E2E3C-7008-46FC-811A-D770D4AB2915}" type="sibTrans" cxnId="{A8E2EB02-F8AA-44EE-AE8C-999EC643FDBB}">
      <dgm:prSet/>
      <dgm:spPr/>
      <dgm:t>
        <a:bodyPr/>
        <a:lstStyle/>
        <a:p>
          <a:endParaRPr lang="uk-UA"/>
        </a:p>
      </dgm:t>
    </dgm:pt>
    <dgm:pt modelId="{3D8592D9-BEFB-4A9A-B356-70D2B5D6B957}">
      <dgm:prSet phldrT="[Текст]"/>
      <dgm:spPr/>
      <dgm:t>
        <a:bodyPr/>
        <a:lstStyle/>
        <a:p>
          <a:r>
            <a:rPr lang="ru-RU" b="1" u="none" dirty="0" err="1" smtClean="0">
              <a:solidFill>
                <a:schemeClr val="tx1"/>
              </a:solidFill>
            </a:rPr>
            <a:t>методичний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none" dirty="0" err="1" smtClean="0">
              <a:solidFill>
                <a:schemeClr val="tx1"/>
              </a:solidFill>
            </a:rPr>
            <a:t>супровід</a:t>
          </a:r>
          <a:endParaRPr lang="uk-UA" b="1" u="none" dirty="0">
            <a:solidFill>
              <a:schemeClr val="tx1"/>
            </a:solidFill>
          </a:endParaRPr>
        </a:p>
      </dgm:t>
    </dgm:pt>
    <dgm:pt modelId="{BDC076EF-5D79-4607-89D4-750026D95C88}" type="parTrans" cxnId="{E02DFDA0-68D7-4A74-A71F-D2855A168766}">
      <dgm:prSet/>
      <dgm:spPr/>
      <dgm:t>
        <a:bodyPr/>
        <a:lstStyle/>
        <a:p>
          <a:endParaRPr lang="uk-UA"/>
        </a:p>
      </dgm:t>
    </dgm:pt>
    <dgm:pt modelId="{254C2220-CBF5-4347-ADB9-9D4824738A9D}" type="sibTrans" cxnId="{E02DFDA0-68D7-4A74-A71F-D2855A168766}">
      <dgm:prSet/>
      <dgm:spPr/>
      <dgm:t>
        <a:bodyPr/>
        <a:lstStyle/>
        <a:p>
          <a:endParaRPr lang="uk-UA"/>
        </a:p>
      </dgm:t>
    </dgm:pt>
    <dgm:pt modelId="{941C2B6C-4169-45D5-8C96-F8FE438BB84F}">
      <dgm:prSet phldrT="[Текст]"/>
      <dgm:spPr/>
      <dgm:t>
        <a:bodyPr/>
        <a:lstStyle/>
        <a:p>
          <a:r>
            <a:rPr lang="ru-RU" b="1" u="none" dirty="0" err="1" smtClean="0">
              <a:solidFill>
                <a:schemeClr val="tx1"/>
              </a:solidFill>
            </a:rPr>
            <a:t>планування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none" dirty="0" err="1" smtClean="0">
              <a:solidFill>
                <a:schemeClr val="tx1"/>
              </a:solidFill>
            </a:rPr>
            <a:t>навчальної</a:t>
          </a:r>
          <a:r>
            <a:rPr lang="ru-RU" b="1" u="none" dirty="0" smtClean="0">
              <a:solidFill>
                <a:schemeClr val="tx1"/>
              </a:solidFill>
            </a:rPr>
            <a:t> та </a:t>
          </a:r>
          <a:r>
            <a:rPr lang="ru-RU" b="1" u="none" dirty="0" err="1" smtClean="0">
              <a:solidFill>
                <a:schemeClr val="tx1"/>
              </a:solidFill>
            </a:rPr>
            <a:t>позанавчальної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none" dirty="0" err="1" smtClean="0">
              <a:solidFill>
                <a:schemeClr val="tx1"/>
              </a:solidFill>
            </a:rPr>
            <a:t>діяльності</a:t>
          </a:r>
          <a:endParaRPr lang="uk-UA" b="1" u="none" dirty="0">
            <a:solidFill>
              <a:schemeClr val="tx1"/>
            </a:solidFill>
          </a:endParaRPr>
        </a:p>
      </dgm:t>
    </dgm:pt>
    <dgm:pt modelId="{63547081-1DCE-495B-B77F-4FCE2964494A}" type="parTrans" cxnId="{E0DDEF9A-07D2-47F6-B03A-4BA7BD085BB4}">
      <dgm:prSet/>
      <dgm:spPr/>
      <dgm:t>
        <a:bodyPr/>
        <a:lstStyle/>
        <a:p>
          <a:endParaRPr lang="uk-UA"/>
        </a:p>
      </dgm:t>
    </dgm:pt>
    <dgm:pt modelId="{20A203C3-8C96-4AC8-A0FB-74E43A7672D4}" type="sibTrans" cxnId="{E0DDEF9A-07D2-47F6-B03A-4BA7BD085BB4}">
      <dgm:prSet/>
      <dgm:spPr/>
      <dgm:t>
        <a:bodyPr/>
        <a:lstStyle/>
        <a:p>
          <a:endParaRPr lang="uk-UA"/>
        </a:p>
      </dgm:t>
    </dgm:pt>
    <dgm:pt modelId="{75D5856B-63D2-43B5-B3A6-177AEAB3A6A5}">
      <dgm:prSet phldrT="[Текст]"/>
      <dgm:spPr/>
      <dgm:t>
        <a:bodyPr/>
        <a:lstStyle/>
        <a:p>
          <a:r>
            <a:rPr lang="ru-RU" b="1" u="none" dirty="0" err="1" smtClean="0">
              <a:solidFill>
                <a:schemeClr val="tx1"/>
              </a:solidFill>
            </a:rPr>
            <a:t>отримання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none" dirty="0" err="1" smtClean="0">
              <a:solidFill>
                <a:schemeClr val="tx1"/>
              </a:solidFill>
            </a:rPr>
            <a:t>зворотного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none" dirty="0" err="1" smtClean="0">
              <a:solidFill>
                <a:schemeClr val="tx1"/>
              </a:solidFill>
            </a:rPr>
            <a:t>зв'язку</a:t>
          </a:r>
          <a:endParaRPr lang="uk-UA" b="1" u="none" dirty="0">
            <a:solidFill>
              <a:schemeClr val="tx1"/>
            </a:solidFill>
          </a:endParaRPr>
        </a:p>
      </dgm:t>
    </dgm:pt>
    <dgm:pt modelId="{3B608CED-4B4D-485E-BF99-2369F8D07985}" type="parTrans" cxnId="{E4AD2283-ED95-4089-802E-3F496CB71C10}">
      <dgm:prSet/>
      <dgm:spPr/>
      <dgm:t>
        <a:bodyPr/>
        <a:lstStyle/>
        <a:p>
          <a:endParaRPr lang="uk-UA"/>
        </a:p>
      </dgm:t>
    </dgm:pt>
    <dgm:pt modelId="{8EEE7EA7-8777-4E8A-B889-FB973C789724}" type="sibTrans" cxnId="{E4AD2283-ED95-4089-802E-3F496CB71C10}">
      <dgm:prSet/>
      <dgm:spPr/>
      <dgm:t>
        <a:bodyPr/>
        <a:lstStyle/>
        <a:p>
          <a:endParaRPr lang="uk-UA"/>
        </a:p>
      </dgm:t>
    </dgm:pt>
    <dgm:pt modelId="{472BEEB5-5C09-4B5E-9EC0-A3F21E5D2D24}" type="pres">
      <dgm:prSet presAssocID="{8DB43D39-04C8-4933-8411-38A730D8D2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9A8754D-E15E-4DFC-B198-5050D986A613}" type="pres">
      <dgm:prSet presAssocID="{E4D568E4-B4DE-4E1F-B865-22D89DD0F0E8}" presName="node" presStyleLbl="node1" presStyleIdx="0" presStyleCnt="4" custLinFactNeighborX="-46010" custLinFactNeighborY="-335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04C223-95A0-4662-B25A-E62204BC2A1B}" type="pres">
      <dgm:prSet presAssocID="{602E2E3C-7008-46FC-811A-D770D4AB2915}" presName="sibTrans" presStyleCnt="0"/>
      <dgm:spPr/>
    </dgm:pt>
    <dgm:pt modelId="{FB7577F9-2246-465C-96FB-7989D5F58CDE}" type="pres">
      <dgm:prSet presAssocID="{3D8592D9-BEFB-4A9A-B356-70D2B5D6B9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D96E84-ED1A-4DF1-A4CD-42ABB0511EBB}" type="pres">
      <dgm:prSet presAssocID="{254C2220-CBF5-4347-ADB9-9D4824738A9D}" presName="sibTrans" presStyleCnt="0"/>
      <dgm:spPr/>
    </dgm:pt>
    <dgm:pt modelId="{22B6FC71-4975-4D96-8E93-5AD61932B2B3}" type="pres">
      <dgm:prSet presAssocID="{941C2B6C-4169-45D5-8C96-F8FE438BB8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B3792A-07A7-41A6-A39E-0ABCB0595FB6}" type="pres">
      <dgm:prSet presAssocID="{20A203C3-8C96-4AC8-A0FB-74E43A7672D4}" presName="sibTrans" presStyleCnt="0"/>
      <dgm:spPr/>
    </dgm:pt>
    <dgm:pt modelId="{1415A76F-E57D-4E20-85A0-30E0F0AD1D6B}" type="pres">
      <dgm:prSet presAssocID="{75D5856B-63D2-43B5-B3A6-177AEAB3A6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DDEF9A-07D2-47F6-B03A-4BA7BD085BB4}" srcId="{8DB43D39-04C8-4933-8411-38A730D8D270}" destId="{941C2B6C-4169-45D5-8C96-F8FE438BB84F}" srcOrd="2" destOrd="0" parTransId="{63547081-1DCE-495B-B77F-4FCE2964494A}" sibTransId="{20A203C3-8C96-4AC8-A0FB-74E43A7672D4}"/>
    <dgm:cxn modelId="{A8E2EB02-F8AA-44EE-AE8C-999EC643FDBB}" srcId="{8DB43D39-04C8-4933-8411-38A730D8D270}" destId="{E4D568E4-B4DE-4E1F-B865-22D89DD0F0E8}" srcOrd="0" destOrd="0" parTransId="{56BD0A26-72F3-4C84-9DB4-41299C5ABE03}" sibTransId="{602E2E3C-7008-46FC-811A-D770D4AB2915}"/>
    <dgm:cxn modelId="{E4AD2283-ED95-4089-802E-3F496CB71C10}" srcId="{8DB43D39-04C8-4933-8411-38A730D8D270}" destId="{75D5856B-63D2-43B5-B3A6-177AEAB3A6A5}" srcOrd="3" destOrd="0" parTransId="{3B608CED-4B4D-485E-BF99-2369F8D07985}" sibTransId="{8EEE7EA7-8777-4E8A-B889-FB973C789724}"/>
    <dgm:cxn modelId="{56575B3C-01CD-4941-A03F-4D543382EA36}" type="presOf" srcId="{75D5856B-63D2-43B5-B3A6-177AEAB3A6A5}" destId="{1415A76F-E57D-4E20-85A0-30E0F0AD1D6B}" srcOrd="0" destOrd="0" presId="urn:microsoft.com/office/officeart/2005/8/layout/default#2"/>
    <dgm:cxn modelId="{E02DFDA0-68D7-4A74-A71F-D2855A168766}" srcId="{8DB43D39-04C8-4933-8411-38A730D8D270}" destId="{3D8592D9-BEFB-4A9A-B356-70D2B5D6B957}" srcOrd="1" destOrd="0" parTransId="{BDC076EF-5D79-4607-89D4-750026D95C88}" sibTransId="{254C2220-CBF5-4347-ADB9-9D4824738A9D}"/>
    <dgm:cxn modelId="{08643B0A-7926-4CE2-AC71-4484B2B54158}" type="presOf" srcId="{8DB43D39-04C8-4933-8411-38A730D8D270}" destId="{472BEEB5-5C09-4B5E-9EC0-A3F21E5D2D24}" srcOrd="0" destOrd="0" presId="urn:microsoft.com/office/officeart/2005/8/layout/default#2"/>
    <dgm:cxn modelId="{46796E2A-F81E-4C86-8DF2-51C4C120DCA9}" type="presOf" srcId="{941C2B6C-4169-45D5-8C96-F8FE438BB84F}" destId="{22B6FC71-4975-4D96-8E93-5AD61932B2B3}" srcOrd="0" destOrd="0" presId="urn:microsoft.com/office/officeart/2005/8/layout/default#2"/>
    <dgm:cxn modelId="{A902910F-1247-48D7-AB6C-34B605AE7AF3}" type="presOf" srcId="{3D8592D9-BEFB-4A9A-B356-70D2B5D6B957}" destId="{FB7577F9-2246-465C-96FB-7989D5F58CDE}" srcOrd="0" destOrd="0" presId="urn:microsoft.com/office/officeart/2005/8/layout/default#2"/>
    <dgm:cxn modelId="{16B29DFA-4ABE-48B5-8A86-AE93AE0505E2}" type="presOf" srcId="{E4D568E4-B4DE-4E1F-B865-22D89DD0F0E8}" destId="{A9A8754D-E15E-4DFC-B198-5050D986A613}" srcOrd="0" destOrd="0" presId="urn:microsoft.com/office/officeart/2005/8/layout/default#2"/>
    <dgm:cxn modelId="{E0078BA2-711E-4F08-A93F-8BA2CAAFC25F}" type="presParOf" srcId="{472BEEB5-5C09-4B5E-9EC0-A3F21E5D2D24}" destId="{A9A8754D-E15E-4DFC-B198-5050D986A613}" srcOrd="0" destOrd="0" presId="urn:microsoft.com/office/officeart/2005/8/layout/default#2"/>
    <dgm:cxn modelId="{5C6F9C20-FB06-4C96-8312-FD5B9081FB3A}" type="presParOf" srcId="{472BEEB5-5C09-4B5E-9EC0-A3F21E5D2D24}" destId="{6A04C223-95A0-4662-B25A-E62204BC2A1B}" srcOrd="1" destOrd="0" presId="urn:microsoft.com/office/officeart/2005/8/layout/default#2"/>
    <dgm:cxn modelId="{41F100FE-AE44-4281-BA85-BD4D312BC8A6}" type="presParOf" srcId="{472BEEB5-5C09-4B5E-9EC0-A3F21E5D2D24}" destId="{FB7577F9-2246-465C-96FB-7989D5F58CDE}" srcOrd="2" destOrd="0" presId="urn:microsoft.com/office/officeart/2005/8/layout/default#2"/>
    <dgm:cxn modelId="{24FCEA35-3993-442C-9082-72F53FA8B690}" type="presParOf" srcId="{472BEEB5-5C09-4B5E-9EC0-A3F21E5D2D24}" destId="{7BD96E84-ED1A-4DF1-A4CD-42ABB0511EBB}" srcOrd="3" destOrd="0" presId="urn:microsoft.com/office/officeart/2005/8/layout/default#2"/>
    <dgm:cxn modelId="{392C219D-A70D-437D-B476-6393621EAF7F}" type="presParOf" srcId="{472BEEB5-5C09-4B5E-9EC0-A3F21E5D2D24}" destId="{22B6FC71-4975-4D96-8E93-5AD61932B2B3}" srcOrd="4" destOrd="0" presId="urn:microsoft.com/office/officeart/2005/8/layout/default#2"/>
    <dgm:cxn modelId="{12A73C42-438E-4C2F-9C7D-8C727E2D3D9D}" type="presParOf" srcId="{472BEEB5-5C09-4B5E-9EC0-A3F21E5D2D24}" destId="{85B3792A-07A7-41A6-A39E-0ABCB0595FB6}" srcOrd="5" destOrd="0" presId="urn:microsoft.com/office/officeart/2005/8/layout/default#2"/>
    <dgm:cxn modelId="{2FBD0597-6546-49DA-BAEC-4E24EE489FCE}" type="presParOf" srcId="{472BEEB5-5C09-4B5E-9EC0-A3F21E5D2D24}" destId="{1415A76F-E57D-4E20-85A0-30E0F0AD1D6B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0637D0-F2E7-4B2F-8E73-217FACACA808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92B1D54-D082-46CA-B8FE-3B09775793C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психологічна(помічника та натхненника) </a:t>
          </a:r>
          <a:r>
            <a:rPr lang="uk-UA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uk-UA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E24AF-D3B4-4F11-831B-707561F376FF}" type="parTrans" cxnId="{7DDAD0E7-BF76-4982-9A55-BC2BFB17E3F1}">
      <dgm:prSet/>
      <dgm:spPr/>
      <dgm:t>
        <a:bodyPr/>
        <a:lstStyle/>
        <a:p>
          <a:endParaRPr lang="uk-UA"/>
        </a:p>
      </dgm:t>
    </dgm:pt>
    <dgm:pt modelId="{08433415-744F-41A4-A14C-D97565845398}" type="sibTrans" cxnId="{7DDAD0E7-BF76-4982-9A55-BC2BFB17E3F1}">
      <dgm:prSet/>
      <dgm:spPr/>
      <dgm:t>
        <a:bodyPr/>
        <a:lstStyle/>
        <a:p>
          <a:endParaRPr lang="uk-UA"/>
        </a:p>
      </dgm:t>
    </dgm:pt>
    <dgm:pt modelId="{8B9AB1EC-71BE-4F47-9772-93E8DBD0071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менеджера(організатора та координатора)</a:t>
          </a:r>
          <a:endParaRPr lang="uk-UA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D55767-5699-4928-8381-477FBA15292A}" type="parTrans" cxnId="{AD0F2ED9-4AFE-44F6-919F-FF088EB4BF7B}">
      <dgm:prSet/>
      <dgm:spPr/>
      <dgm:t>
        <a:bodyPr/>
        <a:lstStyle/>
        <a:p>
          <a:endParaRPr lang="uk-UA"/>
        </a:p>
      </dgm:t>
    </dgm:pt>
    <dgm:pt modelId="{C71DE015-38A1-4789-B614-98476827EE44}" type="sibTrans" cxnId="{AD0F2ED9-4AFE-44F6-919F-FF088EB4BF7B}">
      <dgm:prSet/>
      <dgm:spPr/>
      <dgm:t>
        <a:bodyPr/>
        <a:lstStyle/>
        <a:p>
          <a:endParaRPr lang="uk-UA"/>
        </a:p>
      </dgm:t>
    </dgm:pt>
    <dgm:pt modelId="{B246DFEB-C1F6-4909-A50C-C33C2BBD366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методиста (консультанта та діагноста)</a:t>
          </a:r>
          <a:endParaRPr lang="uk-UA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68BCF3-96DD-49C7-8071-CB278237896B}" type="parTrans" cxnId="{EB6BBC4B-C6FF-4DFF-A57E-9D6990F75D69}">
      <dgm:prSet/>
      <dgm:spPr/>
      <dgm:t>
        <a:bodyPr/>
        <a:lstStyle/>
        <a:p>
          <a:endParaRPr lang="uk-UA"/>
        </a:p>
      </dgm:t>
    </dgm:pt>
    <dgm:pt modelId="{81BA9624-0487-4EFC-95AF-50BEFC113081}" type="sibTrans" cxnId="{EB6BBC4B-C6FF-4DFF-A57E-9D6990F75D69}">
      <dgm:prSet/>
      <dgm:spPr/>
      <dgm:t>
        <a:bodyPr/>
        <a:lstStyle/>
        <a:p>
          <a:endParaRPr lang="uk-UA"/>
        </a:p>
      </dgm:t>
    </dgm:pt>
    <dgm:pt modelId="{186CE973-9CB8-4E45-AFAC-35BA9FDA7171}" type="pres">
      <dgm:prSet presAssocID="{6A0637D0-F2E7-4B2F-8E73-217FACACA8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46D27729-F5DD-4D55-AEB7-5015FDB2E84B}" type="pres">
      <dgm:prSet presAssocID="{392B1D54-D082-46CA-B8FE-3B09775793C3}" presName="composite" presStyleCnt="0"/>
      <dgm:spPr/>
    </dgm:pt>
    <dgm:pt modelId="{FADE1498-5F73-4CAE-A2A4-9728E1401C55}" type="pres">
      <dgm:prSet presAssocID="{392B1D54-D082-46CA-B8FE-3B09775793C3}" presName="ParentText" presStyleLbl="node1" presStyleIdx="0" presStyleCnt="3" custScaleX="123641" custScaleY="181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2935FF-C84C-47DC-9DAB-FD6322788686}" type="pres">
      <dgm:prSet presAssocID="{392B1D54-D082-46CA-B8FE-3B09775793C3}" presName="Image" presStyleLbl="bgImgPlace1" presStyleIdx="0" presStyleCnt="3" custScaleX="1437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6000" b="-26000"/>
          </a:stretch>
        </a:blipFill>
      </dgm:spPr>
    </dgm:pt>
    <dgm:pt modelId="{31037E14-DA70-47C1-99E9-F2E47AE45F09}" type="pres">
      <dgm:prSet presAssocID="{392B1D54-D082-46CA-B8FE-3B09775793C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631E597-AE09-4943-9CAF-C7CF6FE926E1}" type="pres">
      <dgm:prSet presAssocID="{08433415-744F-41A4-A14C-D97565845398}" presName="sibTrans" presStyleCnt="0"/>
      <dgm:spPr/>
    </dgm:pt>
    <dgm:pt modelId="{F3E40F90-E267-42B2-BF80-4D9E3FE924B1}" type="pres">
      <dgm:prSet presAssocID="{8B9AB1EC-71BE-4F47-9772-93E8DBD00710}" presName="composite" presStyleCnt="0"/>
      <dgm:spPr/>
    </dgm:pt>
    <dgm:pt modelId="{E0A75C52-9401-450A-8D5B-D222760ED0D4}" type="pres">
      <dgm:prSet presAssocID="{8B9AB1EC-71BE-4F47-9772-93E8DBD00710}" presName="ParentText" presStyleLbl="node1" presStyleIdx="1" presStyleCnt="3" custScaleX="148631" custScaleY="322382" custLinFactY="18344" custLinFactNeighborX="5792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7D3B85-750B-4808-A185-DB4FDF253BFB}" type="pres">
      <dgm:prSet presAssocID="{8B9AB1EC-71BE-4F47-9772-93E8DBD00710}" presName="Image" presStyleLbl="bgImgPlace1" presStyleIdx="1" presStyleCnt="3" custScaleX="65737" custScaleY="76341" custLinFactNeighborX="-43996" custLinFactNeighborY="204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4994F7-88EF-42B5-93E5-BA5DD11D2692}" type="pres">
      <dgm:prSet presAssocID="{8B9AB1EC-71BE-4F47-9772-93E8DBD00710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C8EF5C-B7D3-443D-B415-D4213FDDB582}" type="pres">
      <dgm:prSet presAssocID="{C71DE015-38A1-4789-B614-98476827EE44}" presName="sibTrans" presStyleCnt="0"/>
      <dgm:spPr/>
    </dgm:pt>
    <dgm:pt modelId="{0D0A80A0-F30E-4AB5-A9F0-B33AFD08FFBF}" type="pres">
      <dgm:prSet presAssocID="{B246DFEB-C1F6-4909-A50C-C33C2BBD366F}" presName="composite" presStyleCnt="0"/>
      <dgm:spPr/>
    </dgm:pt>
    <dgm:pt modelId="{E65EF3D2-DD3D-4698-A263-CE2EF6A9B16E}" type="pres">
      <dgm:prSet presAssocID="{B246DFEB-C1F6-4909-A50C-C33C2BBD366F}" presName="ParentText" presStyleLbl="node1" presStyleIdx="2" presStyleCnt="3" custScaleX="128838" custScaleY="214211" custLinFactNeighborX="-27158" custLinFactNeighborY="-65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F0D59-17CC-42AF-9833-449FD3CC3DF9}" type="pres">
      <dgm:prSet presAssocID="{B246DFEB-C1F6-4909-A50C-C33C2BBD366F}" presName="Image" presStyleLbl="bgImgPlace1" presStyleIdx="2" presStyleCnt="3" custLinFactNeighborX="-37141" custLinFactNeighborY="99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</dgm:pt>
    <dgm:pt modelId="{D955C48D-E49B-4529-902E-2B94842A5809}" type="pres">
      <dgm:prSet presAssocID="{B246DFEB-C1F6-4909-A50C-C33C2BBD366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0320D1-6CE8-4B25-87D1-8593F711379B}" type="presOf" srcId="{B246DFEB-C1F6-4909-A50C-C33C2BBD366F}" destId="{E65EF3D2-DD3D-4698-A263-CE2EF6A9B16E}" srcOrd="0" destOrd="0" presId="urn:microsoft.com/office/officeart/2008/layout/TitledPictureBlocks"/>
    <dgm:cxn modelId="{7DDAD0E7-BF76-4982-9A55-BC2BFB17E3F1}" srcId="{6A0637D0-F2E7-4B2F-8E73-217FACACA808}" destId="{392B1D54-D082-46CA-B8FE-3B09775793C3}" srcOrd="0" destOrd="0" parTransId="{BD4E24AF-D3B4-4F11-831B-707561F376FF}" sibTransId="{08433415-744F-41A4-A14C-D97565845398}"/>
    <dgm:cxn modelId="{59418CE8-0590-4C4F-B5AC-B4F264F5676F}" type="presOf" srcId="{392B1D54-D082-46CA-B8FE-3B09775793C3}" destId="{FADE1498-5F73-4CAE-A2A4-9728E1401C55}" srcOrd="0" destOrd="0" presId="urn:microsoft.com/office/officeart/2008/layout/TitledPictureBlocks"/>
    <dgm:cxn modelId="{AD0F2ED9-4AFE-44F6-919F-FF088EB4BF7B}" srcId="{6A0637D0-F2E7-4B2F-8E73-217FACACA808}" destId="{8B9AB1EC-71BE-4F47-9772-93E8DBD00710}" srcOrd="1" destOrd="0" parTransId="{BED55767-5699-4928-8381-477FBA15292A}" sibTransId="{C71DE015-38A1-4789-B614-98476827EE44}"/>
    <dgm:cxn modelId="{EB6BBC4B-C6FF-4DFF-A57E-9D6990F75D69}" srcId="{6A0637D0-F2E7-4B2F-8E73-217FACACA808}" destId="{B246DFEB-C1F6-4909-A50C-C33C2BBD366F}" srcOrd="2" destOrd="0" parTransId="{A968BCF3-96DD-49C7-8071-CB278237896B}" sibTransId="{81BA9624-0487-4EFC-95AF-50BEFC113081}"/>
    <dgm:cxn modelId="{C9C3AF12-8068-4D85-BD2D-56667D833339}" type="presOf" srcId="{6A0637D0-F2E7-4B2F-8E73-217FACACA808}" destId="{186CE973-9CB8-4E45-AFAC-35BA9FDA7171}" srcOrd="0" destOrd="0" presId="urn:microsoft.com/office/officeart/2008/layout/TitledPictureBlocks"/>
    <dgm:cxn modelId="{46C87B38-3F03-441C-BB9A-C4960FD6D2EE}" type="presOf" srcId="{8B9AB1EC-71BE-4F47-9772-93E8DBD00710}" destId="{E0A75C52-9401-450A-8D5B-D222760ED0D4}" srcOrd="0" destOrd="0" presId="urn:microsoft.com/office/officeart/2008/layout/TitledPictureBlocks"/>
    <dgm:cxn modelId="{B7B2585F-747E-4B00-93CE-89D6C2C89E12}" type="presParOf" srcId="{186CE973-9CB8-4E45-AFAC-35BA9FDA7171}" destId="{46D27729-F5DD-4D55-AEB7-5015FDB2E84B}" srcOrd="0" destOrd="0" presId="urn:microsoft.com/office/officeart/2008/layout/TitledPictureBlocks"/>
    <dgm:cxn modelId="{6E96B233-62AB-44B6-A4DA-098B6F0F901E}" type="presParOf" srcId="{46D27729-F5DD-4D55-AEB7-5015FDB2E84B}" destId="{FADE1498-5F73-4CAE-A2A4-9728E1401C55}" srcOrd="0" destOrd="0" presId="urn:microsoft.com/office/officeart/2008/layout/TitledPictureBlocks"/>
    <dgm:cxn modelId="{091DF18D-DBFD-4107-8E16-14E0DC712D0B}" type="presParOf" srcId="{46D27729-F5DD-4D55-AEB7-5015FDB2E84B}" destId="{4E2935FF-C84C-47DC-9DAB-FD6322788686}" srcOrd="1" destOrd="0" presId="urn:microsoft.com/office/officeart/2008/layout/TitledPictureBlocks"/>
    <dgm:cxn modelId="{C8371942-E772-448F-9C7D-B7B879AF58EE}" type="presParOf" srcId="{46D27729-F5DD-4D55-AEB7-5015FDB2E84B}" destId="{31037E14-DA70-47C1-99E9-F2E47AE45F09}" srcOrd="2" destOrd="0" presId="urn:microsoft.com/office/officeart/2008/layout/TitledPictureBlocks"/>
    <dgm:cxn modelId="{FE35FE69-62EE-4418-B4B1-077D3115B677}" type="presParOf" srcId="{186CE973-9CB8-4E45-AFAC-35BA9FDA7171}" destId="{2631E597-AE09-4943-9CAF-C7CF6FE926E1}" srcOrd="1" destOrd="0" presId="urn:microsoft.com/office/officeart/2008/layout/TitledPictureBlocks"/>
    <dgm:cxn modelId="{47709511-77B3-403B-B63B-FAD5D8673CFC}" type="presParOf" srcId="{186CE973-9CB8-4E45-AFAC-35BA9FDA7171}" destId="{F3E40F90-E267-42B2-BF80-4D9E3FE924B1}" srcOrd="2" destOrd="0" presId="urn:microsoft.com/office/officeart/2008/layout/TitledPictureBlocks"/>
    <dgm:cxn modelId="{2D319324-05E8-4BFF-BB6F-D09B81B83099}" type="presParOf" srcId="{F3E40F90-E267-42B2-BF80-4D9E3FE924B1}" destId="{E0A75C52-9401-450A-8D5B-D222760ED0D4}" srcOrd="0" destOrd="0" presId="urn:microsoft.com/office/officeart/2008/layout/TitledPictureBlocks"/>
    <dgm:cxn modelId="{35B93363-1ADD-4552-B984-81C4073DC908}" type="presParOf" srcId="{F3E40F90-E267-42B2-BF80-4D9E3FE924B1}" destId="{6D7D3B85-750B-4808-A185-DB4FDF253BFB}" srcOrd="1" destOrd="0" presId="urn:microsoft.com/office/officeart/2008/layout/TitledPictureBlocks"/>
    <dgm:cxn modelId="{C0102660-CB0E-4C95-9323-7D16E6EDE9EA}" type="presParOf" srcId="{F3E40F90-E267-42B2-BF80-4D9E3FE924B1}" destId="{664994F7-88EF-42B5-93E5-BA5DD11D2692}" srcOrd="2" destOrd="0" presId="urn:microsoft.com/office/officeart/2008/layout/TitledPictureBlocks"/>
    <dgm:cxn modelId="{CDC7DD9E-1841-44A1-B4AA-4B58215ABA16}" type="presParOf" srcId="{186CE973-9CB8-4E45-AFAC-35BA9FDA7171}" destId="{A8C8EF5C-B7D3-443D-B415-D4213FDDB582}" srcOrd="3" destOrd="0" presId="urn:microsoft.com/office/officeart/2008/layout/TitledPictureBlocks"/>
    <dgm:cxn modelId="{1C43B4EF-3CBE-49E7-BB95-19B1E906A8AF}" type="presParOf" srcId="{186CE973-9CB8-4E45-AFAC-35BA9FDA7171}" destId="{0D0A80A0-F30E-4AB5-A9F0-B33AFD08FFBF}" srcOrd="4" destOrd="0" presId="urn:microsoft.com/office/officeart/2008/layout/TitledPictureBlocks"/>
    <dgm:cxn modelId="{6B912B06-1AF0-454A-B138-4B2F0AD801ED}" type="presParOf" srcId="{0D0A80A0-F30E-4AB5-A9F0-B33AFD08FFBF}" destId="{E65EF3D2-DD3D-4698-A263-CE2EF6A9B16E}" srcOrd="0" destOrd="0" presId="urn:microsoft.com/office/officeart/2008/layout/TitledPictureBlocks"/>
    <dgm:cxn modelId="{11BD556B-D5BB-4C7D-B302-C9A190F89F23}" type="presParOf" srcId="{0D0A80A0-F30E-4AB5-A9F0-B33AFD08FFBF}" destId="{C44F0D59-17CC-42AF-9833-449FD3CC3DF9}" srcOrd="1" destOrd="0" presId="urn:microsoft.com/office/officeart/2008/layout/TitledPictureBlocks"/>
    <dgm:cxn modelId="{1C41AAC7-3333-4B88-8DBD-81CE9C31A4D3}" type="presParOf" srcId="{0D0A80A0-F30E-4AB5-A9F0-B33AFD08FFBF}" destId="{D955C48D-E49B-4529-902E-2B94842A580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CF6DC-3431-4A18-981D-4E32243BBB71}">
      <dsp:nvSpPr>
        <dsp:cNvPr id="0" name=""/>
        <dsp:cNvSpPr/>
      </dsp:nvSpPr>
      <dsp:spPr>
        <a:xfrm>
          <a:off x="3045163" y="3590608"/>
          <a:ext cx="2818213" cy="2818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Самоаналіз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3457881" y="4003326"/>
        <a:ext cx="1992777" cy="1992777"/>
      </dsp:txXfrm>
    </dsp:sp>
    <dsp:sp modelId="{03B458C9-2458-46CE-AF06-F81DCAA43FBE}">
      <dsp:nvSpPr>
        <dsp:cNvPr id="0" name=""/>
        <dsp:cNvSpPr/>
      </dsp:nvSpPr>
      <dsp:spPr>
        <a:xfrm rot="13820908">
          <a:off x="1099446" y="2787746"/>
          <a:ext cx="2889176" cy="803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C48A4-6DF9-418B-9DE9-528379F3E813}">
      <dsp:nvSpPr>
        <dsp:cNvPr id="0" name=""/>
        <dsp:cNvSpPr/>
      </dsp:nvSpPr>
      <dsp:spPr>
        <a:xfrm>
          <a:off x="265510" y="489908"/>
          <a:ext cx="2677302" cy="2141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Роздум про рефлексивну діяльність учителя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328242" y="552640"/>
        <a:ext cx="2551838" cy="2016377"/>
      </dsp:txXfrm>
    </dsp:sp>
    <dsp:sp modelId="{7871C285-C642-4389-95EF-D7C78920DAAB}">
      <dsp:nvSpPr>
        <dsp:cNvPr id="0" name=""/>
        <dsp:cNvSpPr/>
      </dsp:nvSpPr>
      <dsp:spPr>
        <a:xfrm rot="16220801">
          <a:off x="3446262" y="2046481"/>
          <a:ext cx="2046895" cy="803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3BDA3-536C-4176-805B-A9369312B4E1}">
      <dsp:nvSpPr>
        <dsp:cNvPr id="0" name=""/>
        <dsp:cNvSpPr/>
      </dsp:nvSpPr>
      <dsp:spPr>
        <a:xfrm>
          <a:off x="3137251" y="353726"/>
          <a:ext cx="2677302" cy="2141841"/>
        </a:xfrm>
        <a:prstGeom prst="roundRect">
          <a:avLst>
            <a:gd name="adj" fmla="val 10000"/>
          </a:avLst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роздуми про свій професіоналізм 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3199983" y="416458"/>
        <a:ext cx="2551838" cy="2016377"/>
      </dsp:txXfrm>
    </dsp:sp>
    <dsp:sp modelId="{AF6A7B49-FB12-4D5A-9551-35B9C8952838}">
      <dsp:nvSpPr>
        <dsp:cNvPr id="0" name=""/>
        <dsp:cNvSpPr/>
      </dsp:nvSpPr>
      <dsp:spPr>
        <a:xfrm rot="18686750">
          <a:off x="5021380" y="2369872"/>
          <a:ext cx="2801047" cy="80319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6E4DB-9A33-4647-A80B-D16AE96AD3C1}">
      <dsp:nvSpPr>
        <dsp:cNvPr id="0" name=""/>
        <dsp:cNvSpPr/>
      </dsp:nvSpPr>
      <dsp:spPr>
        <a:xfrm>
          <a:off x="6010276" y="650739"/>
          <a:ext cx="2677302" cy="2141841"/>
        </a:xfrm>
        <a:prstGeom prst="roundRect">
          <a:avLst>
            <a:gd name="adj" fmla="val 1000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що необхідно зробити в плані свого професійного удосконалення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6073008" y="713471"/>
        <a:ext cx="2551838" cy="2016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8A85-6016-4E3C-A90A-3871A0B95C2D}">
      <dsp:nvSpPr>
        <dsp:cNvPr id="0" name=""/>
        <dsp:cNvSpPr/>
      </dsp:nvSpPr>
      <dsp:spPr>
        <a:xfrm rot="16200000">
          <a:off x="905813" y="-883895"/>
          <a:ext cx="2760374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300" b="1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самоконтроль</a:t>
          </a:r>
          <a:endParaRPr lang="ru-RU" sz="4300" b="1" kern="1200" dirty="0"/>
        </a:p>
      </dsp:txBody>
      <dsp:txXfrm rot="5400000">
        <a:off x="-1" y="21918"/>
        <a:ext cx="4572000" cy="2070280"/>
      </dsp:txXfrm>
    </dsp:sp>
    <dsp:sp modelId="{44FA2AC7-A176-4EF1-AC03-99522EFA34F7}">
      <dsp:nvSpPr>
        <dsp:cNvPr id="0" name=""/>
        <dsp:cNvSpPr/>
      </dsp:nvSpPr>
      <dsp:spPr>
        <a:xfrm>
          <a:off x="4572000" y="25091"/>
          <a:ext cx="4572000" cy="286074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300" b="1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самодіагностика</a:t>
          </a:r>
          <a:endParaRPr lang="ru-RU" sz="4300" b="1" kern="1200" dirty="0"/>
        </a:p>
      </dsp:txBody>
      <dsp:txXfrm>
        <a:off x="4572000" y="25091"/>
        <a:ext cx="4572000" cy="2145555"/>
      </dsp:txXfrm>
    </dsp:sp>
    <dsp:sp modelId="{F0352F6D-B27A-4C15-8378-3198DA5FBD59}">
      <dsp:nvSpPr>
        <dsp:cNvPr id="0" name=""/>
        <dsp:cNvSpPr/>
      </dsp:nvSpPr>
      <dsp:spPr>
        <a:xfrm rot="10800000">
          <a:off x="0" y="2785465"/>
          <a:ext cx="4572000" cy="27603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300" b="1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Самооцінка</a:t>
          </a:r>
          <a:endParaRPr lang="ru-RU" sz="4300" b="1" kern="1200" dirty="0"/>
        </a:p>
      </dsp:txBody>
      <dsp:txXfrm rot="10800000">
        <a:off x="0" y="3475559"/>
        <a:ext cx="4572000" cy="2070280"/>
      </dsp:txXfrm>
    </dsp:sp>
    <dsp:sp modelId="{B2178056-8910-4D5C-9C34-61E22E8EE577}">
      <dsp:nvSpPr>
        <dsp:cNvPr id="0" name=""/>
        <dsp:cNvSpPr/>
      </dsp:nvSpPr>
      <dsp:spPr>
        <a:xfrm rot="5400000">
          <a:off x="5477813" y="1879652"/>
          <a:ext cx="2760374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300" b="1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усвідомлення своїх утруднень</a:t>
          </a:r>
          <a:endParaRPr lang="ru-RU" sz="4300" b="1" kern="1200" dirty="0"/>
        </a:p>
      </dsp:txBody>
      <dsp:txXfrm rot="-5400000">
        <a:off x="4571999" y="3475559"/>
        <a:ext cx="4572000" cy="2070280"/>
      </dsp:txXfrm>
    </dsp:sp>
    <dsp:sp modelId="{E659CCF2-82E8-47FF-9DF6-6284D11368EF}">
      <dsp:nvSpPr>
        <dsp:cNvPr id="0" name=""/>
        <dsp:cNvSpPr/>
      </dsp:nvSpPr>
      <dsp:spPr>
        <a:xfrm>
          <a:off x="2522486" y="2070280"/>
          <a:ext cx="4099026" cy="13801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000" b="1" i="0" u="none" strike="noStrike" kern="1200" cap="none" normalizeH="0" baseline="0" smtClean="0">
              <a:ln/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компоненти самоаналізу </a:t>
          </a:r>
          <a:endParaRPr lang="ru-RU" sz="4000" b="1" kern="1200" dirty="0"/>
        </a:p>
      </dsp:txBody>
      <dsp:txXfrm>
        <a:off x="2589861" y="2137655"/>
        <a:ext cx="3964276" cy="1245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4EE21-B368-4A3B-86EB-6CBA248988BE}">
      <dsp:nvSpPr>
        <dsp:cNvPr id="0" name=""/>
        <dsp:cNvSpPr/>
      </dsp:nvSpPr>
      <dsp:spPr>
        <a:xfrm>
          <a:off x="10812" y="1649225"/>
          <a:ext cx="2972164" cy="2218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Учителю необхідно аналізувати результати своєї праці в різних аспектах</a:t>
          </a:r>
          <a:endParaRPr lang="uk-UA" sz="2400" kern="1200" dirty="0"/>
        </a:p>
      </dsp:txBody>
      <dsp:txXfrm>
        <a:off x="75794" y="1714207"/>
        <a:ext cx="2842200" cy="2088676"/>
      </dsp:txXfrm>
    </dsp:sp>
    <dsp:sp modelId="{80431967-03E7-401A-9E8B-F296CE398DD8}">
      <dsp:nvSpPr>
        <dsp:cNvPr id="0" name=""/>
        <dsp:cNvSpPr/>
      </dsp:nvSpPr>
      <dsp:spPr>
        <a:xfrm rot="18069034">
          <a:off x="2705860" y="2254024"/>
          <a:ext cx="1148166" cy="26429"/>
        </a:xfrm>
        <a:custGeom>
          <a:avLst/>
          <a:gdLst/>
          <a:ahLst/>
          <a:cxnLst/>
          <a:rect l="0" t="0" r="0" b="0"/>
          <a:pathLst>
            <a:path>
              <a:moveTo>
                <a:pt x="0" y="13214"/>
              </a:moveTo>
              <a:lnTo>
                <a:pt x="1148166" y="13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251239" y="2238534"/>
        <a:ext cx="57408" cy="57408"/>
      </dsp:txXfrm>
    </dsp:sp>
    <dsp:sp modelId="{F7C814D6-0B0F-4E64-9586-1DA5F7F6D5B2}">
      <dsp:nvSpPr>
        <dsp:cNvPr id="0" name=""/>
        <dsp:cNvSpPr/>
      </dsp:nvSpPr>
      <dsp:spPr>
        <a:xfrm>
          <a:off x="3576910" y="1193208"/>
          <a:ext cx="2312140" cy="1165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дидактичному</a:t>
          </a:r>
          <a:endParaRPr lang="uk-UA" sz="2400" kern="1200" dirty="0"/>
        </a:p>
      </dsp:txBody>
      <dsp:txXfrm>
        <a:off x="3611045" y="1227343"/>
        <a:ext cx="2243870" cy="1097176"/>
      </dsp:txXfrm>
    </dsp:sp>
    <dsp:sp modelId="{5CA01981-923F-4838-94B4-420FA29D1579}">
      <dsp:nvSpPr>
        <dsp:cNvPr id="0" name=""/>
        <dsp:cNvSpPr/>
      </dsp:nvSpPr>
      <dsp:spPr>
        <a:xfrm rot="18851286">
          <a:off x="5759963" y="1457212"/>
          <a:ext cx="852109" cy="26429"/>
        </a:xfrm>
        <a:custGeom>
          <a:avLst/>
          <a:gdLst/>
          <a:ahLst/>
          <a:cxnLst/>
          <a:rect l="0" t="0" r="0" b="0"/>
          <a:pathLst>
            <a:path>
              <a:moveTo>
                <a:pt x="0" y="13214"/>
              </a:moveTo>
              <a:lnTo>
                <a:pt x="852109" y="13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64715" y="1449124"/>
        <a:ext cx="42605" cy="42605"/>
      </dsp:txXfrm>
    </dsp:sp>
    <dsp:sp modelId="{B1189039-9370-4A4B-AA2F-C16D0F25CDC9}">
      <dsp:nvSpPr>
        <dsp:cNvPr id="0" name=""/>
        <dsp:cNvSpPr/>
      </dsp:nvSpPr>
      <dsp:spPr>
        <a:xfrm>
          <a:off x="6482985" y="615143"/>
          <a:ext cx="2003146" cy="10995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000" b="1" i="0" u="none" strike="noStrike" kern="1200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психологічному</a:t>
          </a:r>
          <a:endParaRPr lang="uk-UA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515190" y="647348"/>
        <a:ext cx="1938736" cy="1035147"/>
      </dsp:txXfrm>
    </dsp:sp>
    <dsp:sp modelId="{0DDAF4DA-A3B1-4224-87B6-2C17AC843D3E}">
      <dsp:nvSpPr>
        <dsp:cNvPr id="0" name=""/>
        <dsp:cNvSpPr/>
      </dsp:nvSpPr>
      <dsp:spPr>
        <a:xfrm rot="2733035">
          <a:off x="5761948" y="2065447"/>
          <a:ext cx="848138" cy="26429"/>
        </a:xfrm>
        <a:custGeom>
          <a:avLst/>
          <a:gdLst/>
          <a:ahLst/>
          <a:cxnLst/>
          <a:rect l="0" t="0" r="0" b="0"/>
          <a:pathLst>
            <a:path>
              <a:moveTo>
                <a:pt x="0" y="13214"/>
              </a:moveTo>
              <a:lnTo>
                <a:pt x="848138" y="13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64814" y="2057458"/>
        <a:ext cx="42406" cy="42406"/>
      </dsp:txXfrm>
    </dsp:sp>
    <dsp:sp modelId="{EA0B937F-C9F4-4EF9-BFCF-ABABFF838796}">
      <dsp:nvSpPr>
        <dsp:cNvPr id="0" name=""/>
        <dsp:cNvSpPr/>
      </dsp:nvSpPr>
      <dsp:spPr>
        <a:xfrm>
          <a:off x="6482985" y="1826063"/>
          <a:ext cx="1987540" cy="11106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000" b="1" i="0" u="none" strike="noStrike" kern="1200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організаційному</a:t>
          </a:r>
          <a:endParaRPr lang="uk-UA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515515" y="1858593"/>
        <a:ext cx="1922480" cy="1045596"/>
      </dsp:txXfrm>
    </dsp:sp>
    <dsp:sp modelId="{E366AC5C-A1DE-4A2E-89E4-0E1785C809B2}">
      <dsp:nvSpPr>
        <dsp:cNvPr id="0" name=""/>
        <dsp:cNvSpPr/>
      </dsp:nvSpPr>
      <dsp:spPr>
        <a:xfrm rot="3536339">
          <a:off x="2704371" y="3238376"/>
          <a:ext cx="1151144" cy="26429"/>
        </a:xfrm>
        <a:custGeom>
          <a:avLst/>
          <a:gdLst/>
          <a:ahLst/>
          <a:cxnLst/>
          <a:rect l="0" t="0" r="0" b="0"/>
          <a:pathLst>
            <a:path>
              <a:moveTo>
                <a:pt x="0" y="13214"/>
              </a:moveTo>
              <a:lnTo>
                <a:pt x="1151144" y="13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251165" y="3222812"/>
        <a:ext cx="57557" cy="57557"/>
      </dsp:txXfrm>
    </dsp:sp>
    <dsp:sp modelId="{E64082B9-F754-447E-956B-1047CAE01912}">
      <dsp:nvSpPr>
        <dsp:cNvPr id="0" name=""/>
        <dsp:cNvSpPr/>
      </dsp:nvSpPr>
      <dsp:spPr>
        <a:xfrm>
          <a:off x="3576910" y="3165392"/>
          <a:ext cx="1834899" cy="11584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виховному </a:t>
          </a:r>
          <a:endParaRPr lang="uk-UA" sz="2400" kern="1200" dirty="0"/>
        </a:p>
      </dsp:txBody>
      <dsp:txXfrm>
        <a:off x="3610841" y="3199323"/>
        <a:ext cx="1767037" cy="1090628"/>
      </dsp:txXfrm>
    </dsp:sp>
    <dsp:sp modelId="{0FEF1358-AF67-4959-BA66-4685C257EDFB}">
      <dsp:nvSpPr>
        <dsp:cNvPr id="0" name=""/>
        <dsp:cNvSpPr/>
      </dsp:nvSpPr>
      <dsp:spPr>
        <a:xfrm>
          <a:off x="5411810" y="3731422"/>
          <a:ext cx="593933" cy="26429"/>
        </a:xfrm>
        <a:custGeom>
          <a:avLst/>
          <a:gdLst/>
          <a:ahLst/>
          <a:cxnLst/>
          <a:rect l="0" t="0" r="0" b="0"/>
          <a:pathLst>
            <a:path>
              <a:moveTo>
                <a:pt x="0" y="13214"/>
              </a:moveTo>
              <a:lnTo>
                <a:pt x="593933" y="13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693928" y="3729789"/>
        <a:ext cx="29696" cy="29696"/>
      </dsp:txXfrm>
    </dsp:sp>
    <dsp:sp modelId="{C17BEAA3-1884-4743-9CA4-B9D3DCE5C7B7}">
      <dsp:nvSpPr>
        <dsp:cNvPr id="0" name=""/>
        <dsp:cNvSpPr/>
      </dsp:nvSpPr>
      <dsp:spPr>
        <a:xfrm>
          <a:off x="6005744" y="3048082"/>
          <a:ext cx="2113573" cy="1393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700" b="1" i="0" u="none" strike="noStrike" kern="1200" cap="none" normalizeH="0" baseline="0" dirty="0" smtClean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санітарно-гігієнічному</a:t>
          </a:r>
          <a:endParaRPr lang="uk-UA" sz="27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046547" y="3088885"/>
        <a:ext cx="2031967" cy="1311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35161-4748-4E6B-9CC2-F8711632E193}">
      <dsp:nvSpPr>
        <dsp:cNvPr id="0" name=""/>
        <dsp:cNvSpPr/>
      </dsp:nvSpPr>
      <dsp:spPr>
        <a:xfrm>
          <a:off x="4472227" y="953403"/>
          <a:ext cx="752010" cy="908223"/>
        </a:xfrm>
        <a:custGeom>
          <a:avLst/>
          <a:gdLst/>
          <a:ahLst/>
          <a:cxnLst/>
          <a:rect l="0" t="0" r="0" b="0"/>
          <a:pathLst>
            <a:path>
              <a:moveTo>
                <a:pt x="752010" y="0"/>
              </a:moveTo>
              <a:lnTo>
                <a:pt x="752010" y="908223"/>
              </a:lnTo>
              <a:lnTo>
                <a:pt x="0" y="9082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156B-07B7-43EC-B908-5459060EF08A}">
      <dsp:nvSpPr>
        <dsp:cNvPr id="0" name=""/>
        <dsp:cNvSpPr/>
      </dsp:nvSpPr>
      <dsp:spPr>
        <a:xfrm>
          <a:off x="5224237" y="953403"/>
          <a:ext cx="1697248" cy="181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307"/>
              </a:lnTo>
              <a:lnTo>
                <a:pt x="1697248" y="1616307"/>
              </a:lnTo>
              <a:lnTo>
                <a:pt x="1697248" y="18119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1F24-9141-4D76-B971-54020E6E8FBF}">
      <dsp:nvSpPr>
        <dsp:cNvPr id="0" name=""/>
        <dsp:cNvSpPr/>
      </dsp:nvSpPr>
      <dsp:spPr>
        <a:xfrm>
          <a:off x="2680883" y="953403"/>
          <a:ext cx="2543354" cy="1811961"/>
        </a:xfrm>
        <a:custGeom>
          <a:avLst/>
          <a:gdLst/>
          <a:ahLst/>
          <a:cxnLst/>
          <a:rect l="0" t="0" r="0" b="0"/>
          <a:pathLst>
            <a:path>
              <a:moveTo>
                <a:pt x="2543354" y="0"/>
              </a:moveTo>
              <a:lnTo>
                <a:pt x="2543354" y="1616307"/>
              </a:lnTo>
              <a:lnTo>
                <a:pt x="0" y="1616307"/>
              </a:lnTo>
              <a:lnTo>
                <a:pt x="0" y="18119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A2B10-4ED8-479D-9174-4E889D0D3B3B}">
      <dsp:nvSpPr>
        <dsp:cNvPr id="0" name=""/>
        <dsp:cNvSpPr/>
      </dsp:nvSpPr>
      <dsp:spPr>
        <a:xfrm>
          <a:off x="2465818" y="114884"/>
          <a:ext cx="5516839" cy="83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183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мотиваційне</a:t>
          </a:r>
          <a:endParaRPr lang="uk-UA" sz="4100" b="1" kern="1200" dirty="0">
            <a:solidFill>
              <a:schemeClr val="tx1"/>
            </a:solidFill>
          </a:endParaRPr>
        </a:p>
      </dsp:txBody>
      <dsp:txXfrm>
        <a:off x="2465818" y="114884"/>
        <a:ext cx="5516839" cy="838519"/>
      </dsp:txXfrm>
    </dsp:sp>
    <dsp:sp modelId="{C9DE4E25-B0B4-4D24-BC9B-977E07E5705B}">
      <dsp:nvSpPr>
        <dsp:cNvPr id="0" name=""/>
        <dsp:cNvSpPr/>
      </dsp:nvSpPr>
      <dsp:spPr>
        <a:xfrm>
          <a:off x="4182023" y="771552"/>
          <a:ext cx="1457574" cy="279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182023" y="771552"/>
        <a:ext cx="1457574" cy="279506"/>
      </dsp:txXfrm>
    </dsp:sp>
    <dsp:sp modelId="{F3754828-7C36-43C0-B38D-EAE12279FA14}">
      <dsp:nvSpPr>
        <dsp:cNvPr id="0" name=""/>
        <dsp:cNvSpPr/>
      </dsp:nvSpPr>
      <dsp:spPr>
        <a:xfrm>
          <a:off x="622933" y="2765365"/>
          <a:ext cx="4115899" cy="83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18324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психологічне</a:t>
          </a:r>
          <a:endParaRPr lang="uk-UA" sz="4800" b="1" kern="1200" dirty="0">
            <a:solidFill>
              <a:schemeClr val="tx1"/>
            </a:solidFill>
          </a:endParaRPr>
        </a:p>
      </dsp:txBody>
      <dsp:txXfrm>
        <a:off x="622933" y="2765365"/>
        <a:ext cx="4115899" cy="838519"/>
      </dsp:txXfrm>
    </dsp:sp>
    <dsp:sp modelId="{56849042-91AE-43FF-AF68-D7AFC0FDAC5D}">
      <dsp:nvSpPr>
        <dsp:cNvPr id="0" name=""/>
        <dsp:cNvSpPr/>
      </dsp:nvSpPr>
      <dsp:spPr>
        <a:xfrm>
          <a:off x="2195025" y="3417547"/>
          <a:ext cx="1457574" cy="279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2195025" y="3417547"/>
        <a:ext cx="1457574" cy="279506"/>
      </dsp:txXfrm>
    </dsp:sp>
    <dsp:sp modelId="{8F901F20-0E6A-4221-BE01-2CC2506E3310}">
      <dsp:nvSpPr>
        <dsp:cNvPr id="0" name=""/>
        <dsp:cNvSpPr/>
      </dsp:nvSpPr>
      <dsp:spPr>
        <a:xfrm>
          <a:off x="5130142" y="2765365"/>
          <a:ext cx="3582686" cy="83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18324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координаційне</a:t>
          </a:r>
          <a:endParaRPr lang="uk-UA" sz="4000" b="1" kern="1200" dirty="0">
            <a:solidFill>
              <a:schemeClr val="tx1"/>
            </a:solidFill>
          </a:endParaRPr>
        </a:p>
      </dsp:txBody>
      <dsp:txXfrm>
        <a:off x="5130142" y="2765365"/>
        <a:ext cx="3582686" cy="838519"/>
      </dsp:txXfrm>
    </dsp:sp>
    <dsp:sp modelId="{99F873F9-C643-46BA-97F7-C78FF4171971}">
      <dsp:nvSpPr>
        <dsp:cNvPr id="0" name=""/>
        <dsp:cNvSpPr/>
      </dsp:nvSpPr>
      <dsp:spPr>
        <a:xfrm>
          <a:off x="6435627" y="3417547"/>
          <a:ext cx="1457574" cy="279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6435627" y="3417547"/>
        <a:ext cx="1457574" cy="279506"/>
      </dsp:txXfrm>
    </dsp:sp>
    <dsp:sp modelId="{57FCE1B2-B31B-4E85-B007-F1C3A478713C}">
      <dsp:nvSpPr>
        <dsp:cNvPr id="0" name=""/>
        <dsp:cNvSpPr/>
      </dsp:nvSpPr>
      <dsp:spPr>
        <a:xfrm>
          <a:off x="98012" y="1442367"/>
          <a:ext cx="4374214" cy="83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1832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інформаційне</a:t>
          </a:r>
          <a:endParaRPr lang="uk-UA" sz="4400" b="1" kern="1200" dirty="0">
            <a:solidFill>
              <a:schemeClr val="tx1"/>
            </a:solidFill>
          </a:endParaRPr>
        </a:p>
      </dsp:txBody>
      <dsp:txXfrm>
        <a:off x="98012" y="1442367"/>
        <a:ext cx="4374214" cy="838519"/>
      </dsp:txXfrm>
    </dsp:sp>
    <dsp:sp modelId="{3AF3B01E-DB2A-45D5-8E64-26C062586BB1}">
      <dsp:nvSpPr>
        <dsp:cNvPr id="0" name=""/>
        <dsp:cNvSpPr/>
      </dsp:nvSpPr>
      <dsp:spPr>
        <a:xfrm>
          <a:off x="1799261" y="2094549"/>
          <a:ext cx="1457574" cy="279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1799261" y="2094549"/>
        <a:ext cx="1457574" cy="279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754D-E15E-4DFC-B198-5050D986A613}">
      <dsp:nvSpPr>
        <dsp:cNvPr id="0" name=""/>
        <dsp:cNvSpPr/>
      </dsp:nvSpPr>
      <dsp:spPr>
        <a:xfrm>
          <a:off x="23671" y="458181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none" kern="1200" dirty="0" err="1" smtClean="0">
              <a:solidFill>
                <a:schemeClr val="tx1"/>
              </a:solidFill>
            </a:rPr>
            <a:t>діагностика</a:t>
          </a:r>
          <a:endParaRPr lang="uk-UA" sz="2700" b="1" u="none" kern="1200" dirty="0">
            <a:solidFill>
              <a:schemeClr val="tx1"/>
            </a:solidFill>
          </a:endParaRPr>
        </a:p>
      </dsp:txBody>
      <dsp:txXfrm>
        <a:off x="23671" y="458181"/>
        <a:ext cx="2902148" cy="1741289"/>
      </dsp:txXfrm>
    </dsp:sp>
    <dsp:sp modelId="{FB7577F9-2246-465C-96FB-7989D5F58CDE}">
      <dsp:nvSpPr>
        <dsp:cNvPr id="0" name=""/>
        <dsp:cNvSpPr/>
      </dsp:nvSpPr>
      <dsp:spPr>
        <a:xfrm>
          <a:off x="3193107" y="45386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none" kern="1200" dirty="0" err="1" smtClean="0">
              <a:solidFill>
                <a:schemeClr val="tx1"/>
              </a:solidFill>
            </a:rPr>
            <a:t>методичний</a:t>
          </a:r>
          <a:r>
            <a:rPr lang="ru-RU" sz="2700" b="1" u="none" kern="1200" dirty="0" smtClean="0">
              <a:solidFill>
                <a:schemeClr val="tx1"/>
              </a:solidFill>
            </a:rPr>
            <a:t> </a:t>
          </a:r>
          <a:r>
            <a:rPr lang="ru-RU" sz="2700" b="1" u="none" kern="1200" dirty="0" err="1" smtClean="0">
              <a:solidFill>
                <a:schemeClr val="tx1"/>
              </a:solidFill>
            </a:rPr>
            <a:t>супровід</a:t>
          </a:r>
          <a:endParaRPr lang="uk-UA" sz="2700" b="1" u="none" kern="1200" dirty="0">
            <a:solidFill>
              <a:schemeClr val="tx1"/>
            </a:solidFill>
          </a:endParaRPr>
        </a:p>
      </dsp:txBody>
      <dsp:txXfrm>
        <a:off x="3193107" y="453863"/>
        <a:ext cx="2902148" cy="1741289"/>
      </dsp:txXfrm>
    </dsp:sp>
    <dsp:sp modelId="{22B6FC71-4975-4D96-8E93-5AD61932B2B3}">
      <dsp:nvSpPr>
        <dsp:cNvPr id="0" name=""/>
        <dsp:cNvSpPr/>
      </dsp:nvSpPr>
      <dsp:spPr>
        <a:xfrm>
          <a:off x="744" y="248536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none" kern="1200" dirty="0" err="1" smtClean="0">
              <a:solidFill>
                <a:schemeClr val="tx1"/>
              </a:solidFill>
            </a:rPr>
            <a:t>планування</a:t>
          </a:r>
          <a:r>
            <a:rPr lang="ru-RU" sz="2700" b="1" u="none" kern="1200" dirty="0" smtClean="0">
              <a:solidFill>
                <a:schemeClr val="tx1"/>
              </a:solidFill>
            </a:rPr>
            <a:t> </a:t>
          </a:r>
          <a:r>
            <a:rPr lang="ru-RU" sz="2700" b="1" u="none" kern="1200" dirty="0" err="1" smtClean="0">
              <a:solidFill>
                <a:schemeClr val="tx1"/>
              </a:solidFill>
            </a:rPr>
            <a:t>навчальної</a:t>
          </a:r>
          <a:r>
            <a:rPr lang="ru-RU" sz="2700" b="1" u="none" kern="1200" dirty="0" smtClean="0">
              <a:solidFill>
                <a:schemeClr val="tx1"/>
              </a:solidFill>
            </a:rPr>
            <a:t> та </a:t>
          </a:r>
          <a:r>
            <a:rPr lang="ru-RU" sz="2700" b="1" u="none" kern="1200" dirty="0" err="1" smtClean="0">
              <a:solidFill>
                <a:schemeClr val="tx1"/>
              </a:solidFill>
            </a:rPr>
            <a:t>позанавчальної</a:t>
          </a:r>
          <a:r>
            <a:rPr lang="ru-RU" sz="2700" b="1" u="none" kern="1200" dirty="0" smtClean="0">
              <a:solidFill>
                <a:schemeClr val="tx1"/>
              </a:solidFill>
            </a:rPr>
            <a:t> </a:t>
          </a:r>
          <a:r>
            <a:rPr lang="ru-RU" sz="2700" b="1" u="none" kern="1200" dirty="0" err="1" smtClean="0">
              <a:solidFill>
                <a:schemeClr val="tx1"/>
              </a:solidFill>
            </a:rPr>
            <a:t>діяльності</a:t>
          </a:r>
          <a:endParaRPr lang="uk-UA" sz="2700" b="1" u="none" kern="1200" dirty="0">
            <a:solidFill>
              <a:schemeClr val="tx1"/>
            </a:solidFill>
          </a:endParaRPr>
        </a:p>
      </dsp:txBody>
      <dsp:txXfrm>
        <a:off x="744" y="2485367"/>
        <a:ext cx="2902148" cy="1741289"/>
      </dsp:txXfrm>
    </dsp:sp>
    <dsp:sp modelId="{1415A76F-E57D-4E20-85A0-30E0F0AD1D6B}">
      <dsp:nvSpPr>
        <dsp:cNvPr id="0" name=""/>
        <dsp:cNvSpPr/>
      </dsp:nvSpPr>
      <dsp:spPr>
        <a:xfrm>
          <a:off x="3193107" y="2485367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none" kern="1200" dirty="0" err="1" smtClean="0">
              <a:solidFill>
                <a:schemeClr val="tx1"/>
              </a:solidFill>
            </a:rPr>
            <a:t>отримання</a:t>
          </a:r>
          <a:r>
            <a:rPr lang="ru-RU" sz="2700" b="1" u="none" kern="1200" dirty="0" smtClean="0">
              <a:solidFill>
                <a:schemeClr val="tx1"/>
              </a:solidFill>
            </a:rPr>
            <a:t> </a:t>
          </a:r>
          <a:r>
            <a:rPr lang="ru-RU" sz="2700" b="1" u="none" kern="1200" dirty="0" err="1" smtClean="0">
              <a:solidFill>
                <a:schemeClr val="tx1"/>
              </a:solidFill>
            </a:rPr>
            <a:t>зворотного</a:t>
          </a:r>
          <a:r>
            <a:rPr lang="ru-RU" sz="2700" b="1" u="none" kern="1200" dirty="0" smtClean="0">
              <a:solidFill>
                <a:schemeClr val="tx1"/>
              </a:solidFill>
            </a:rPr>
            <a:t> </a:t>
          </a:r>
          <a:r>
            <a:rPr lang="ru-RU" sz="2700" b="1" u="none" kern="1200" dirty="0" err="1" smtClean="0">
              <a:solidFill>
                <a:schemeClr val="tx1"/>
              </a:solidFill>
            </a:rPr>
            <a:t>зв'язку</a:t>
          </a:r>
          <a:endParaRPr lang="uk-UA" sz="2700" b="1" u="none" kern="1200" dirty="0">
            <a:solidFill>
              <a:schemeClr val="tx1"/>
            </a:solidFill>
          </a:endParaRPr>
        </a:p>
      </dsp:txBody>
      <dsp:txXfrm>
        <a:off x="3193107" y="2485367"/>
        <a:ext cx="2902148" cy="17412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935FF-C84C-47DC-9DAB-FD6322788686}">
      <dsp:nvSpPr>
        <dsp:cNvPr id="0" name=""/>
        <dsp:cNvSpPr/>
      </dsp:nvSpPr>
      <dsp:spPr>
        <a:xfrm>
          <a:off x="459833" y="776447"/>
          <a:ext cx="3307237" cy="19491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1498-5F73-4CAE-A2A4-9728E1401C55}">
      <dsp:nvSpPr>
        <dsp:cNvPr id="0" name=""/>
        <dsp:cNvSpPr/>
      </dsp:nvSpPr>
      <dsp:spPr>
        <a:xfrm>
          <a:off x="607713" y="214191"/>
          <a:ext cx="3011477" cy="716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психологічна(помічника та натхненника) </a:t>
          </a:r>
          <a:endParaRPr lang="uk-UA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713" y="214191"/>
        <a:ext cx="3011477" cy="716836"/>
      </dsp:txXfrm>
    </dsp:sp>
    <dsp:sp modelId="{6D7D3B85-750B-4808-A185-DB4FDF253BFB}">
      <dsp:nvSpPr>
        <dsp:cNvPr id="0" name=""/>
        <dsp:cNvSpPr/>
      </dsp:nvSpPr>
      <dsp:spPr>
        <a:xfrm>
          <a:off x="4952235" y="1187664"/>
          <a:ext cx="2836579" cy="235482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75C52-9401-450A-8D5B-D222760ED0D4}">
      <dsp:nvSpPr>
        <dsp:cNvPr id="0" name=""/>
        <dsp:cNvSpPr/>
      </dsp:nvSpPr>
      <dsp:spPr>
        <a:xfrm>
          <a:off x="4526135" y="418664"/>
          <a:ext cx="3419082" cy="1082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менеджера(організатора та координатора)</a:t>
          </a:r>
          <a:endParaRPr lang="uk-UA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6135" y="418664"/>
        <a:ext cx="3419082" cy="1082002"/>
      </dsp:txXfrm>
    </dsp:sp>
    <dsp:sp modelId="{C44F0D59-17CC-42AF-9833-449FD3CC3DF9}">
      <dsp:nvSpPr>
        <dsp:cNvPr id="0" name=""/>
        <dsp:cNvSpPr/>
      </dsp:nvSpPr>
      <dsp:spPr>
        <a:xfrm>
          <a:off x="2017501" y="3809386"/>
          <a:ext cx="2300382" cy="19491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EF3D2-DD3D-4698-A263-CE2EF6A9B16E}">
      <dsp:nvSpPr>
        <dsp:cNvPr id="0" name=""/>
        <dsp:cNvSpPr/>
      </dsp:nvSpPr>
      <dsp:spPr>
        <a:xfrm>
          <a:off x="1610563" y="3120588"/>
          <a:ext cx="2963767" cy="718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методиста (консультанта та діагноста)</a:t>
          </a:r>
          <a:endParaRPr lang="uk-UA" sz="1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0563" y="3120588"/>
        <a:ext cx="2963767" cy="71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ppo.org.ua/files/%D0%A3%D0%BA%D1%80%D0%B0%D1%97%D0%BD%D1%81%D1%8C%D0%BA%D0%B0_%D0%BC%D0%BE%D0%B2%D0%B0/%D0%A1%D1%83%D1%87%D0%B0%D1%81%D0%BD%D0%B8%D0%B9_%D1%83%D1%80%D0%BE%D0%BA_%D1%80%D1%96%D0%B4%D0%BD%D0%BE%D1%97_%D0%BC%D0%BE%D0%B2%D0%B8/%D0%A1%D0%90%D0%9C%D0%9E%D0%90%D0%9D%D0%90%D0%9B%D0%86%D0%97_%D0%A3%D0%A0%D0%9E%D0%9A%D0%A3.d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E%D1%86%D1%96%D0%BD%D0%BA%D0%B0" TargetMode="External"/><Relationship Id="rId2" Type="http://schemas.openxmlformats.org/officeDocument/2006/relationships/hyperlink" Target="http://ua-referat.com/%D0%A3%D1%81%D0%B2%D1%96%D0%B4%D0%BE%D0%BC%D0%BB%D0%B5%D0%BD%D1%96%D1%81%D1%82%D1%8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78" y="1443014"/>
            <a:ext cx="806691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Організаційно-методичне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системного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самоаналізу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вчителів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teacher_pointing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1800200" cy="30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Відділ освіти виконкому </a:t>
            </a:r>
            <a:r>
              <a:rPr lang="uk-UA" b="1" dirty="0" err="1" smtClean="0"/>
              <a:t>Саксаганської</a:t>
            </a:r>
            <a:r>
              <a:rPr lang="uk-UA" b="1" dirty="0" smtClean="0"/>
              <a:t> районної у місті ради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6178" y="7668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Криворізька загальноосвітня школа І-ІІІ ступенів №122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13836" y="423089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Підготувала заступник директора з НВР  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КЗШ №122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Міняйленко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А. Г.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 descr="C:\Documents and Settings\Юлия\Мои документы\лого конеч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8935" r="1785" b="14796"/>
          <a:stretch>
            <a:fillRect/>
          </a:stretch>
        </p:blipFill>
        <p:spPr bwMode="auto">
          <a:xfrm>
            <a:off x="247492" y="202232"/>
            <a:ext cx="1300172" cy="124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5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Здійснюючи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самоаналіз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педагог повинен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виявляти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algn="just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навчально-виховної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Майстерність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учителя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чому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аналізувати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     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чужі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та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свої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помилки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rust2china.com/images/f_img/ekspertnyjkontrolkach-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357826"/>
            <a:ext cx="1571636" cy="1178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2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46788270"/>
              </p:ext>
            </p:extLst>
          </p:nvPr>
        </p:nvGraphicFramePr>
        <p:xfrm>
          <a:off x="395536" y="404664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trust2china.com/images/f_img/ekspertnyjkontrolkach-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2857488" cy="21431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2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654" y="3326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Успішність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самоаналізу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організаційно-педагогічного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94888495"/>
              </p:ext>
            </p:extLst>
          </p:nvPr>
        </p:nvGraphicFramePr>
        <p:xfrm>
          <a:off x="225654" y="2708920"/>
          <a:ext cx="881084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b="5556"/>
          <a:stretch>
            <a:fillRect/>
          </a:stretch>
        </p:blipFill>
        <p:spPr bwMode="auto">
          <a:xfrm flipH="1">
            <a:off x="500034" y="1928802"/>
            <a:ext cx="1736193" cy="12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68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самоаналізу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29099439"/>
              </p:ext>
            </p:extLst>
          </p:nvPr>
        </p:nvGraphicFramePr>
        <p:xfrm>
          <a:off x="130797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25972039"/>
              </p:ext>
            </p:extLst>
          </p:nvPr>
        </p:nvGraphicFramePr>
        <p:xfrm>
          <a:off x="571472" y="1772816"/>
          <a:ext cx="821537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6" descr="http://shooltz.ru/wp-content/uploads/2012/08/social_network_host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786058"/>
            <a:ext cx="2865477" cy="214314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4775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0"/>
            <a:ext cx="5756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Методична робота в школі розглядається як складова системи безперервної освіти педагогічних кадрів.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методичної роботи  школи покладено відпрацювання моніторингової діагностики якості освітньої діяльності, яка    включає в себе відслідковування рівня навчання та виховання учнів, психологічні характеристики класів та школярів, роботи вчителя, контроль і управління.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4572008"/>
            <a:ext cx="778674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uk-UA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kumimoji="1" lang="uk-UA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школі створено сприятливий мікроклімат для професійного самовдосконалення учителя через відсутність авторитаризму в управлінській діяльності, направленість членів колективу на співпрацю та співтворчість.  </a:t>
            </a:r>
          </a:p>
        </p:txBody>
      </p:sp>
      <p:pic>
        <p:nvPicPr>
          <p:cNvPr id="5" name="Picture 9" descr="0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2149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j03033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3" y="19957"/>
            <a:ext cx="1368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j03033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42918"/>
            <a:ext cx="17526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7667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Розвиток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активної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itchFamily="66" charset="0"/>
              </a:rPr>
              <a:t>професійної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itchFamily="66" charset="0"/>
              </a:rPr>
              <a:t>позиції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вчителя</a:t>
            </a:r>
            <a:endParaRPr lang="uk-UA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714620"/>
            <a:ext cx="5143536" cy="391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8143932" cy="8693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65882"/>
              </a:avLst>
            </a:prstTxWarp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ЄДИНИЙ МЕТОДИЧНИЙ ПРОСТІР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9404">
            <a:off x="6395942" y="484703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Розкріпачення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70233">
            <a:off x="-31225" y="2814178"/>
            <a:ext cx="437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Професійне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самоствердження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295868">
            <a:off x="6073672" y="3207584"/>
            <a:ext cx="2378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самовираження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143380"/>
            <a:ext cx="322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429124" y="1785926"/>
            <a:ext cx="357190" cy="500066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99562496"/>
              </p:ext>
            </p:extLst>
          </p:nvPr>
        </p:nvGraphicFramePr>
        <p:xfrm>
          <a:off x="285720" y="764704"/>
          <a:ext cx="86787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3066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заступника директора в керівництві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діяльністю щодо самоаналізу вчителів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маг\Мои документы\методрада наради резерв\Новая папка\IMG_9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00570"/>
            <a:ext cx="2762277" cy="2071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Documents and Settings\маг\Мои документы\Мои рисунки\курси\курси ДОІППО 033.jpg"/>
          <p:cNvPicPr>
            <a:picLocks noChangeAspect="1" noChangeArrowheads="1"/>
          </p:cNvPicPr>
          <p:nvPr/>
        </p:nvPicPr>
        <p:blipFill>
          <a:blip r:embed="rId7" cstate="print"/>
          <a:srcRect l="6618" t="8824"/>
          <a:stretch>
            <a:fillRect/>
          </a:stretch>
        </p:blipFill>
        <p:spPr bwMode="auto">
          <a:xfrm>
            <a:off x="5500694" y="4357694"/>
            <a:ext cx="282910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Documents and Settings\маг\Мои документы\Мои рисунки\курси\курси ДОІППО 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500306"/>
            <a:ext cx="2428892" cy="182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Documents and Settings\маг\Мои документы\Мои рисунки\день учителя\день учителя 3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500570"/>
            <a:ext cx="209551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7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2849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Заступник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базує свою діяльність  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 основних правилах: 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1.     Дай педагогові самостійність.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2.     Надай самоосвіті педагога практичної спрямованості.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3.     Враховуй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психо-фізіологічні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та професійні індивідуальності вчителя.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4.     Забезпеч системність і послідовність продовження педагога усіх етапів самоосвіти.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5.     Організуй демонстрацію успіхів та досягнень учителя.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6.     Довіряй педагогу.</a:t>
            </a:r>
          </a:p>
          <a:p>
            <a:pPr marL="514350" indent="-514350">
              <a:buAutoNum type="arabicPeriod" startAt="7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прикладом 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своїй</a:t>
            </a:r>
          </a:p>
          <a:p>
            <a:pPr marL="514350" indent="-51435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самоосвіті.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21320449">
            <a:off x="6818112" y="946559"/>
            <a:ext cx="2386785" cy="5592516"/>
          </a:xfrm>
          <a:prstGeom prst="curvedLeftArrow">
            <a:avLst>
              <a:gd name="adj1" fmla="val 10848"/>
              <a:gd name="adj2" fmla="val 69772"/>
              <a:gd name="adj3" fmla="val 25142"/>
            </a:avLst>
          </a:prstGeom>
          <a:gradFill>
            <a:gsLst>
              <a:gs pos="0">
                <a:srgbClr val="00B0F0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endParaRPr lang="ru-RU" b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1320449" flipH="1">
            <a:off x="241149" y="1192801"/>
            <a:ext cx="1626018" cy="6003705"/>
          </a:xfrm>
          <a:prstGeom prst="curvedLeftArrow">
            <a:avLst>
              <a:gd name="adj1" fmla="val 11245"/>
              <a:gd name="adj2" fmla="val 69772"/>
              <a:gd name="adj3" fmla="val 0"/>
            </a:avLst>
          </a:prstGeom>
          <a:gradFill>
            <a:gsLst>
              <a:gs pos="0">
                <a:srgbClr val="00B0F0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endParaRPr lang="ru-RU" b="1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929198"/>
            <a:ext cx="38477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словами Б.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Слуцького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Ничему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То,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тычет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талдычит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жучит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8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амоаналізи\школа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амоаналізи\школа 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728" y="379843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амоаналізи\школа 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Розвиток здібностей</a:t>
            </a:r>
          </a:p>
          <a:p>
            <a:pPr algn="ctr"/>
            <a:r>
              <a:rPr lang="uk-UA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до самоаналізу</a:t>
            </a:r>
          </a:p>
          <a:p>
            <a:pPr algn="ctr"/>
            <a:r>
              <a:rPr lang="uk-UA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професійної діяльності</a:t>
            </a:r>
          </a:p>
          <a:p>
            <a:pPr algn="ctr"/>
            <a:r>
              <a:rPr lang="uk-UA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Як прояв фахової майстерності педагога 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2492896"/>
            <a:ext cx="519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МАЙСТЕР-КЛАС  </a:t>
            </a:r>
          </a:p>
          <a:p>
            <a:pPr algn="ctr"/>
            <a:r>
              <a:rPr lang="uk-UA" sz="2000" b="1" dirty="0" smtClean="0"/>
              <a:t>для керівників ШМК</a:t>
            </a:r>
          </a:p>
          <a:p>
            <a:pPr algn="ctr"/>
            <a:r>
              <a:rPr lang="uk-UA" sz="2000" b="1" dirty="0" smtClean="0"/>
              <a:t> вчителів початкових класів</a:t>
            </a:r>
          </a:p>
          <a:p>
            <a:pPr algn="ctr"/>
            <a:r>
              <a:rPr lang="uk-UA" sz="2000" b="1" dirty="0" smtClean="0"/>
              <a:t>шкіл району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093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1472" y="3643314"/>
            <a:ext cx="82206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uk-UA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«Людина лише до тих пір здатна насправді виховувати та навчати, доки сама працює над своїм особистим вихованням та освітою».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857752" y="5786454"/>
            <a:ext cx="2924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Ф.-А.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Дістервег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596" y="11468"/>
            <a:ext cx="85158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Для того, щоб  процес становлення компетентної особистості випускника школи відповідав вимогам часу, учитель сам повинен створювати себе як інноваційну особистість </a:t>
            </a: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самоаналіз власного «Я», </a:t>
            </a:r>
            <a:r>
              <a:rPr lang="uk-UA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відходу від стереотипів, відкритості до нового досвіду і готовності до змін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ww.hr-portal.ru/files/styles/large/public/mini/4557hhhh4986169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214578" cy="1647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20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604867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Сильним і досвідченим стає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той педагог, який уміє аналізувати</a:t>
            </a:r>
          </a:p>
          <a:p>
            <a:r>
              <a:rPr lang="uk-UA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свою працю</a:t>
            </a:r>
          </a:p>
          <a:p>
            <a:pPr algn="ctr"/>
            <a:r>
              <a:rPr lang="uk-UA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В. Сухомлинський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71678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 і н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а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налізувати 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педагогічну діяльність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основне,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забезпечує становлення професійної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майстерності педагога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uk-UA" sz="24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71876"/>
            <a:ext cx="83901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самоаналіз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 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усувати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23" descr="C:\Documents and Settings\Юлия\Рабочий стол\Untitled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1414" y="260648"/>
            <a:ext cx="2076329" cy="207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darkden.ru/wp-content/uploads/2011/06/Liquidation-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505000"/>
            <a:ext cx="2571768" cy="23530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12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997181"/>
            <a:ext cx="5202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АНКЕТА «ПСИХОЛОГІЧНА КУЛЬТУРА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ВЧИТЕЛЯ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86825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ДІАГНОСТИКА СФОРМОВАНОСТІ ПРОЕКТУВАЛЬНИХ УМІНЬ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ЧИТЕЛЯ 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5896" y="4705067"/>
            <a:ext cx="6454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Анкета для оцінювання вчителем своєї діяльності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2870"/>
            <a:ext cx="617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Анкета </a:t>
            </a:r>
            <a:endParaRPr lang="uk-UA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САМООЦІНЮВАННЯ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РЕАЛІЗАЦІЇ ПОТРЕБ ПЕДАГОГІВ У РОЗВИТКУ ТА САМОРОЗВИТКУ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838" y="5764141"/>
            <a:ext cx="5220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САМОТЕСТ «ШЛЯХИ РОЗВИТКУ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60648"/>
            <a:ext cx="732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ОЦІНЮВАННЯ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 ВЧИТЕЛЯ НАД ПІДВИЩЕННЯМ СВОГО ПРОФЕСІЙНОГО РІВНЯ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60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Визначте, на якому рівні ви перебуваєте як учитель»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480" y="-618550"/>
            <a:ext cx="800219" cy="721590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самоаналіз 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власного «Я», </a:t>
            </a:r>
            <a:endParaRPr lang="uk-UA" sz="4000" dirty="0"/>
          </a:p>
        </p:txBody>
      </p:sp>
      <p:pic>
        <p:nvPicPr>
          <p:cNvPr id="12" name="Picture 3" descr="C:\Documents and Settings\Юлия\Мои документы\лого конеч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8935" r="1785" b="14796"/>
          <a:stretch>
            <a:fillRect/>
          </a:stretch>
        </p:blipFill>
        <p:spPr bwMode="auto">
          <a:xfrm>
            <a:off x="-3615290" y="-1841203"/>
            <a:ext cx="998665" cy="6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8115924" y="260648"/>
            <a:ext cx="596905" cy="5685064"/>
            <a:chOff x="7858148" y="1858191"/>
            <a:chExt cx="598881" cy="386711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522631" y="3790903"/>
              <a:ext cx="3867110" cy="168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>
              <a:off x="8143900" y="5715016"/>
              <a:ext cx="312286" cy="945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0800000" flipV="1">
              <a:off x="8143900" y="4683328"/>
              <a:ext cx="312286" cy="3155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0800000">
              <a:off x="8143900" y="4000504"/>
              <a:ext cx="312286" cy="1351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10800000" flipV="1">
              <a:off x="8072462" y="3000372"/>
              <a:ext cx="312286" cy="992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>
              <a:off x="7858148" y="2357430"/>
              <a:ext cx="526600" cy="158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3" descr="C:\Documents and Settings\Юлия\Рабочий стол\Untitled-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86202" y="-1969982"/>
            <a:ext cx="1075452" cy="754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Группа 22"/>
          <p:cNvGrpSpPr/>
          <p:nvPr/>
        </p:nvGrpSpPr>
        <p:grpSpPr>
          <a:xfrm flipH="1">
            <a:off x="1280448" y="404664"/>
            <a:ext cx="723733" cy="6048672"/>
            <a:chOff x="7858148" y="1858191"/>
            <a:chExt cx="598881" cy="386711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6522631" y="3790903"/>
              <a:ext cx="3867110" cy="168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10800000">
              <a:off x="8143900" y="5715016"/>
              <a:ext cx="312286" cy="945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0800000" flipV="1">
              <a:off x="8143900" y="4683328"/>
              <a:ext cx="312286" cy="3155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0800000">
              <a:off x="8143900" y="4000504"/>
              <a:ext cx="312286" cy="13514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8072462" y="3000372"/>
              <a:ext cx="312286" cy="992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0800000">
              <a:off x="7858148" y="2357430"/>
              <a:ext cx="526600" cy="158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54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713" y="670629"/>
            <a:ext cx="9128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19100" y="447533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kumimoji="1" lang="uk-UA" sz="2400" dirty="0" smtClean="0">
              <a:solidFill>
                <a:srgbClr val="FF9933"/>
              </a:solidFill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kumimoji="1" lang="uk-UA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Кожен </a:t>
            </a:r>
            <a:r>
              <a:rPr kumimoji="1" lang="uk-UA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вчитель визначає чотири компоненти власного «Я»:</a:t>
            </a:r>
          </a:p>
          <a:p>
            <a:pPr>
              <a:lnSpc>
                <a:spcPct val="80000"/>
              </a:lnSpc>
              <a:buFontTx/>
              <a:buNone/>
            </a:pPr>
            <a:endParaRPr kumimoji="1" lang="uk-UA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kumimoji="1" lang="uk-UA" sz="2400" b="1" dirty="0">
                <a:solidFill>
                  <a:schemeClr val="accent2"/>
                </a:solidFill>
                <a:effectLst/>
              </a:rPr>
              <a:t>«актуальне Я» — яким себе бачить учитель на даний час;</a:t>
            </a:r>
          </a:p>
          <a:p>
            <a:pPr>
              <a:lnSpc>
                <a:spcPct val="80000"/>
              </a:lnSpc>
            </a:pPr>
            <a:endParaRPr kumimoji="1" lang="uk-UA" sz="2400" b="1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1" lang="uk-UA" sz="2400" b="1" dirty="0">
                <a:solidFill>
                  <a:srgbClr val="990033"/>
                </a:solidFill>
                <a:effectLst/>
              </a:rPr>
              <a:t>«ретроспективне Я» — яким учитель себе бачить та оцінює стосовно початкових </a:t>
            </a:r>
            <a:r>
              <a:rPr kumimoji="1" lang="uk-UA" sz="2400" b="1" dirty="0" err="1">
                <a:solidFill>
                  <a:srgbClr val="990033"/>
                </a:solidFill>
                <a:effectLst/>
              </a:rPr>
              <a:t>етапiв</a:t>
            </a:r>
            <a:r>
              <a:rPr kumimoji="1" lang="uk-UA" sz="2400" b="1" dirty="0">
                <a:solidFill>
                  <a:srgbClr val="990033"/>
                </a:solidFill>
                <a:effectLst/>
              </a:rPr>
              <a:t> своєї </a:t>
            </a:r>
            <a:r>
              <a:rPr kumimoji="1" lang="uk-UA" sz="2400" b="1" dirty="0" err="1">
                <a:solidFill>
                  <a:srgbClr val="990033"/>
                </a:solidFill>
                <a:effectLst/>
              </a:rPr>
              <a:t>працi</a:t>
            </a:r>
            <a:r>
              <a:rPr kumimoji="1" lang="uk-UA" sz="2400" b="1" dirty="0">
                <a:solidFill>
                  <a:srgbClr val="990033"/>
                </a:solidFill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endParaRPr kumimoji="1" lang="uk-UA" sz="2400" b="1" dirty="0">
              <a:solidFill>
                <a:srgbClr val="990033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1" lang="uk-UA" sz="2400" b="1" dirty="0">
                <a:solidFill>
                  <a:srgbClr val="FF0000"/>
                </a:solidFill>
                <a:effectLst/>
              </a:rPr>
              <a:t>«</a:t>
            </a:r>
            <a:r>
              <a:rPr kumimoji="1" lang="uk-UA" sz="2400" b="1" dirty="0" err="1">
                <a:solidFill>
                  <a:srgbClr val="FF0000"/>
                </a:solidFill>
                <a:effectLst/>
              </a:rPr>
              <a:t>iдеальне</a:t>
            </a:r>
            <a:r>
              <a:rPr kumimoji="1" lang="uk-UA" sz="2400" b="1" dirty="0">
                <a:solidFill>
                  <a:srgbClr val="FF0000"/>
                </a:solidFill>
                <a:effectLst/>
              </a:rPr>
              <a:t> Я» — яким учитель хотів би бути</a:t>
            </a:r>
            <a:r>
              <a:rPr kumimoji="1" lang="uk-UA" sz="2400" b="1" dirty="0">
                <a:solidFill>
                  <a:srgbClr val="FFFF00"/>
                </a:solidFill>
                <a:effectLst/>
              </a:rPr>
              <a:t>;</a:t>
            </a:r>
          </a:p>
          <a:p>
            <a:pPr>
              <a:lnSpc>
                <a:spcPct val="80000"/>
              </a:lnSpc>
            </a:pPr>
            <a:endParaRPr kumimoji="1" lang="uk-UA" sz="2400" b="1" dirty="0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endParaRPr kumimoji="1" lang="uk-UA" sz="2400" b="1" dirty="0">
              <a:solidFill>
                <a:srgbClr val="FFFF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kumimoji="1" lang="uk-UA" sz="2400" b="1" dirty="0">
                <a:solidFill>
                  <a:srgbClr val="FF3399"/>
                </a:solidFill>
                <a:effectLst/>
              </a:rPr>
              <a:t>«рефлексивне Я» — оцінка </a:t>
            </a:r>
            <a:r>
              <a:rPr kumimoji="1" lang="uk-UA" sz="2400" b="1" dirty="0" err="1">
                <a:solidFill>
                  <a:srgbClr val="FF3399"/>
                </a:solidFill>
                <a:effectLst/>
              </a:rPr>
              <a:t>керiвниками</a:t>
            </a:r>
            <a:r>
              <a:rPr kumimoji="1" lang="uk-UA" sz="2400" b="1" dirty="0">
                <a:solidFill>
                  <a:srgbClr val="FF3399"/>
                </a:solidFill>
                <a:effectLst/>
              </a:rPr>
              <a:t> школи, колегами, учнями та батьками.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FF3399"/>
              </a:solidFill>
            </a:endParaRPr>
          </a:p>
        </p:txBody>
      </p:sp>
      <p:pic>
        <p:nvPicPr>
          <p:cNvPr id="4" name="Picture 5" descr="j031809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940" y="1412776"/>
            <a:ext cx="1219200" cy="717550"/>
          </a:xfrm>
          <a:prstGeom prst="rect">
            <a:avLst/>
          </a:prstGeom>
          <a:noFill/>
        </p:spPr>
      </p:pic>
      <p:pic>
        <p:nvPicPr>
          <p:cNvPr id="5" name="Picture 6" descr="j03034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461" y="2667711"/>
            <a:ext cx="896937" cy="1085850"/>
          </a:xfrm>
          <a:prstGeom prst="rect">
            <a:avLst/>
          </a:prstGeom>
          <a:noFill/>
        </p:spPr>
      </p:pic>
      <p:pic>
        <p:nvPicPr>
          <p:cNvPr id="6" name="Picture 7" descr="j03034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621" y="3753561"/>
            <a:ext cx="898525" cy="914400"/>
          </a:xfrm>
          <a:prstGeom prst="rect">
            <a:avLst/>
          </a:prstGeom>
          <a:noFill/>
        </p:spPr>
      </p:pic>
      <p:pic>
        <p:nvPicPr>
          <p:cNvPr id="7" name="Picture 8" descr="j03369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6015" y="4941168"/>
            <a:ext cx="898525" cy="1123950"/>
          </a:xfrm>
          <a:prstGeom prst="rect">
            <a:avLst/>
          </a:prstGeom>
          <a:noFill/>
        </p:spPr>
      </p:pic>
      <p:pic>
        <p:nvPicPr>
          <p:cNvPr id="8" name="Picture 9" descr="j03369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5996" y="5438765"/>
            <a:ext cx="857250" cy="1101725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91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9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9036496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За інтегральним показником сформованості компонентів самоаналізу можна визначити рівні розвитку здатності вчителя до аналізу власної діяльності, які мають такі характеристики: </a:t>
            </a:r>
          </a:p>
          <a:p>
            <a:pPr algn="ctr"/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Спонтанність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коли все визначається з позиції емоцій та почуттів; </a:t>
            </a:r>
          </a:p>
          <a:p>
            <a:pPr algn="ctr"/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Усвідомленість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виділення існуючих і значущих педагогічних ситуацій, звернення думки на результат;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протиріч, усвідомленість, системність, звернення думок на результат і процес його отримання з позиції критичного аналізу.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76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2622" y="714367"/>
            <a:ext cx="3511458" cy="5429264"/>
            <a:chOff x="101934" y="-1"/>
            <a:chExt cx="3511458" cy="5429264"/>
          </a:xfrm>
        </p:grpSpPr>
        <p:sp>
          <p:nvSpPr>
            <p:cNvPr id="9" name="Блок-схема: ручное управление 8"/>
            <p:cNvSpPr/>
            <p:nvPr/>
          </p:nvSpPr>
          <p:spPr>
            <a:xfrm rot="16200000">
              <a:off x="-856969" y="958902"/>
              <a:ext cx="5429264" cy="351145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лок-схема: ручное управление 4"/>
            <p:cNvSpPr/>
            <p:nvPr/>
          </p:nvSpPr>
          <p:spPr>
            <a:xfrm rot="21600000">
              <a:off x="101934" y="1085852"/>
              <a:ext cx="3511458" cy="325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err="1" smtClean="0">
                  <a:latin typeface="Times New Roman" pitchFamily="18" charset="0"/>
                  <a:cs typeface="Times New Roman" pitchFamily="18" charset="0"/>
                </a:rPr>
                <a:t>Самоаналіз</a:t>
              </a:r>
              <a:r>
                <a:rPr lang="ru-RU" sz="3600" b="1" kern="1200" dirty="0" smtClean="0">
                  <a:latin typeface="Times New Roman" pitchFamily="18" charset="0"/>
                  <a:cs typeface="Times New Roman" pitchFamily="18" charset="0"/>
                </a:rPr>
                <a:t> уроку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інструмент</a:t>
              </a:r>
              <a:r>
                <a:rPr lang="ru-RU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самовдосконалення</a:t>
              </a:r>
              <a:r>
                <a:rPr lang="ru-RU" sz="2800" b="1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kern="1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вчителя</a:t>
              </a:r>
              <a:endParaRPr lang="ru-RU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34081" y="714367"/>
            <a:ext cx="2425592" cy="5429264"/>
            <a:chOff x="3677231" y="-1"/>
            <a:chExt cx="2425592" cy="5429264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2175395" y="1501835"/>
              <a:ext cx="5429264" cy="2425592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6"/>
            <p:cNvSpPr/>
            <p:nvPr/>
          </p:nvSpPr>
          <p:spPr>
            <a:xfrm rot="21600000">
              <a:off x="3677231" y="1085852"/>
              <a:ext cx="2425592" cy="325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засіб</a:t>
              </a: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формування</a:t>
              </a:r>
              <a:endParaRPr lang="ru-RU" sz="2400" b="1" kern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розвитку</a:t>
              </a: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  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професійних</a:t>
              </a:r>
              <a:endParaRPr lang="ru-RU" sz="2400" b="1" kern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kern="1200" dirty="0" err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якостей</a:t>
              </a:r>
              <a:r>
                <a:rPr lang="ru-RU" sz="2400" b="1" kern="1200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педагога</a:t>
              </a:r>
              <a:endParaRPr lang="ru-RU" sz="2400" b="1" kern="1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05983" y="714368"/>
            <a:ext cx="2579233" cy="5429264"/>
            <a:chOff x="6349133" y="0"/>
            <a:chExt cx="2579233" cy="5429264"/>
          </a:xfrm>
        </p:grpSpPr>
        <p:sp>
          <p:nvSpPr>
            <p:cNvPr id="5" name="Блок-схема: ручное управление 4"/>
            <p:cNvSpPr/>
            <p:nvPr/>
          </p:nvSpPr>
          <p:spPr>
            <a:xfrm rot="16200000">
              <a:off x="4924118" y="1425015"/>
              <a:ext cx="5429264" cy="2579233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Блок-схема: ручное управление 8"/>
            <p:cNvSpPr/>
            <p:nvPr/>
          </p:nvSpPr>
          <p:spPr>
            <a:xfrm rot="21600000">
              <a:off x="6349133" y="1085853"/>
              <a:ext cx="2579233" cy="325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1929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Вміння</a:t>
              </a:r>
              <a:endParaRPr lang="ru-RU" sz="2400" b="1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err="1" smtClean="0"/>
                <a:t>сформулювати</a:t>
              </a:r>
              <a:r>
                <a:rPr lang="ru-RU" sz="2400" b="1" kern="1200" dirty="0" smtClean="0"/>
                <a:t> мету </a:t>
              </a:r>
              <a:endParaRPr lang="ru-RU" sz="24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err="1" smtClean="0"/>
                <a:t>завдання</a:t>
              </a:r>
              <a:r>
                <a:rPr lang="ru-RU" sz="1900" b="1" kern="1200" dirty="0" smtClean="0"/>
                <a:t> уроку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err="1" smtClean="0"/>
                <a:t>спланувати</a:t>
              </a:r>
              <a:r>
                <a:rPr lang="ru-RU" sz="1900" b="1" kern="1200" dirty="0" smtClean="0"/>
                <a:t> 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900" b="1" kern="1200" dirty="0" err="1" smtClean="0"/>
                <a:t>навчальну</a:t>
              </a:r>
              <a:r>
                <a:rPr lang="ru-RU" sz="1900" b="1" kern="1200" dirty="0" smtClean="0"/>
                <a:t> роботу</a:t>
              </a:r>
            </a:p>
            <a:p>
              <a:pPr marL="0" lvl="1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900" b="1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b="1" kern="1200" dirty="0" err="1" smtClean="0"/>
                <a:t>передбачити</a:t>
              </a:r>
              <a:r>
                <a:rPr lang="ru-RU" sz="1900" b="1" kern="1200" dirty="0" smtClean="0"/>
                <a:t> </a:t>
              </a:r>
              <a:r>
                <a:rPr lang="ru-RU" sz="1900" b="1" kern="1200" dirty="0" err="1" smtClean="0"/>
                <a:t>її</a:t>
              </a:r>
              <a:r>
                <a:rPr lang="ru-RU" sz="1900" b="1" kern="1200" dirty="0" smtClean="0"/>
                <a:t> </a:t>
              </a:r>
              <a:r>
                <a:rPr lang="ru-RU" sz="1900" b="1" kern="1200" dirty="0" err="1" smtClean="0"/>
                <a:t>результати</a:t>
              </a:r>
              <a:r>
                <a:rPr lang="ru-RU" sz="1900" b="1" kern="1200" dirty="0" smtClean="0"/>
                <a:t/>
              </a:r>
              <a:br>
                <a:rPr lang="ru-RU" sz="1900" b="1" kern="1200" dirty="0" smtClean="0"/>
              </a:br>
              <a:endParaRPr lang="ru-RU" sz="1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6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95537" y="2243773"/>
            <a:ext cx="8531724" cy="4046630"/>
            <a:chOff x="851" y="3371"/>
            <a:chExt cx="6803" cy="3016"/>
          </a:xfrm>
        </p:grpSpPr>
        <p:sp>
          <p:nvSpPr>
            <p:cNvPr id="4" name="Text Box 14"/>
            <p:cNvSpPr txBox="1">
              <a:spLocks noChangeAspect="1" noChangeArrowheads="1"/>
            </p:cNvSpPr>
            <p:nvPr/>
          </p:nvSpPr>
          <p:spPr bwMode="auto">
            <a:xfrm>
              <a:off x="851" y="3551"/>
              <a:ext cx="2110" cy="11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Нормативно-правова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база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13"/>
            <p:cNvSpPr txBox="1">
              <a:spLocks noChangeAspect="1" noChangeArrowheads="1"/>
            </p:cNvSpPr>
            <p:nvPr/>
          </p:nvSpPr>
          <p:spPr bwMode="auto">
            <a:xfrm>
              <a:off x="4811" y="3371"/>
              <a:ext cx="2607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Сучасні досягнення психолого-педагогічної науки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та перспективного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педагогічного досвіду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2"/>
            <p:cNvSpPr txBox="1">
              <a:spLocks noChangeAspect="1" noChangeArrowheads="1"/>
            </p:cNvSpPr>
            <p:nvPr/>
          </p:nvSpPr>
          <p:spPr bwMode="auto">
            <a:xfrm>
              <a:off x="5209" y="4471"/>
              <a:ext cx="2359" cy="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Курсова перепідготовка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1"/>
            <p:cNvSpPr txBox="1">
              <a:spLocks noChangeAspect="1" noChangeArrowheads="1"/>
            </p:cNvSpPr>
            <p:nvPr/>
          </p:nvSpPr>
          <p:spPr bwMode="auto">
            <a:xfrm>
              <a:off x="5171" y="4963"/>
              <a:ext cx="2483" cy="1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Результати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педагогічного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моніторингу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висновки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внутрішкільного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контролю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10"/>
            <p:cNvSpPr txBox="1">
              <a:spLocks noChangeAspect="1" noChangeArrowheads="1"/>
            </p:cNvSpPr>
            <p:nvPr/>
          </p:nvSpPr>
          <p:spPr bwMode="auto">
            <a:xfrm>
              <a:off x="851" y="4941"/>
              <a:ext cx="2110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Результати соціально-психологічних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досліджень</a:t>
              </a:r>
              <a:endPara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2291" y="6021"/>
              <a:ext cx="3352" cy="3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46800" tIns="45720" rIns="4680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Методи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діагностування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3162" y="4290"/>
              <a:ext cx="1649" cy="9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0800" tIns="10800" rIns="10800" bIns="10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Планування методичної роботи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963" y="5090"/>
              <a:ext cx="487" cy="250"/>
            </a:xfrm>
            <a:custGeom>
              <a:avLst/>
              <a:gdLst>
                <a:gd name="T0" fmla="*/ 0 w 487"/>
                <a:gd name="T1" fmla="*/ 250 h 250"/>
                <a:gd name="T2" fmla="*/ 487 w 487"/>
                <a:gd name="T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7" h="250">
                  <a:moveTo>
                    <a:pt x="0" y="250"/>
                  </a:moveTo>
                  <a:lnTo>
                    <a:pt x="48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960" y="3840"/>
              <a:ext cx="520" cy="525"/>
            </a:xfrm>
            <a:custGeom>
              <a:avLst/>
              <a:gdLst>
                <a:gd name="T0" fmla="*/ 0 w 520"/>
                <a:gd name="T1" fmla="*/ 0 h 525"/>
                <a:gd name="T2" fmla="*/ 520 w 520"/>
                <a:gd name="T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0" h="525">
                  <a:moveTo>
                    <a:pt x="0" y="0"/>
                  </a:moveTo>
                  <a:lnTo>
                    <a:pt x="520" y="5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280" y="3833"/>
              <a:ext cx="520" cy="457"/>
            </a:xfrm>
            <a:custGeom>
              <a:avLst/>
              <a:gdLst>
                <a:gd name="T0" fmla="*/ 0 w 520"/>
                <a:gd name="T1" fmla="*/ 457 h 457"/>
                <a:gd name="T2" fmla="*/ 520 w 520"/>
                <a:gd name="T3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0" h="457">
                  <a:moveTo>
                    <a:pt x="0" y="457"/>
                  </a:moveTo>
                  <a:lnTo>
                    <a:pt x="5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4800" y="4665"/>
              <a:ext cx="398" cy="8"/>
            </a:xfrm>
            <a:custGeom>
              <a:avLst/>
              <a:gdLst>
                <a:gd name="T0" fmla="*/ 0 w 398"/>
                <a:gd name="T1" fmla="*/ 8 h 8"/>
                <a:gd name="T2" fmla="*/ 398 w 398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8" h="8">
                  <a:moveTo>
                    <a:pt x="0" y="8"/>
                  </a:move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610" y="5040"/>
              <a:ext cx="550" cy="340"/>
            </a:xfrm>
            <a:custGeom>
              <a:avLst/>
              <a:gdLst>
                <a:gd name="T0" fmla="*/ 0 w 550"/>
                <a:gd name="T1" fmla="*/ 0 h 340"/>
                <a:gd name="T2" fmla="*/ 550 w 550"/>
                <a:gd name="T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0" h="340">
                  <a:moveTo>
                    <a:pt x="0" y="0"/>
                  </a:moveTo>
                  <a:lnTo>
                    <a:pt x="550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"/>
            <p:cNvSpPr>
              <a:spLocks/>
            </p:cNvSpPr>
            <p:nvPr/>
          </p:nvSpPr>
          <p:spPr bwMode="auto">
            <a:xfrm>
              <a:off x="4043" y="5198"/>
              <a:ext cx="1" cy="810"/>
            </a:xfrm>
            <a:custGeom>
              <a:avLst/>
              <a:gdLst>
                <a:gd name="T0" fmla="*/ 0 w 1"/>
                <a:gd name="T1" fmla="*/ 0 h 810"/>
                <a:gd name="T2" fmla="*/ 0 w 1"/>
                <a:gd name="T3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10">
                  <a:moveTo>
                    <a:pt x="0" y="0"/>
                  </a:moveTo>
                  <a:lnTo>
                    <a:pt x="0" y="8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80977" y="1017981"/>
            <a:ext cx="7692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Діагностико-аналітичний підхід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uk-U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accountancyage.com/IMG/097/131097/social-networ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1" y="1916832"/>
            <a:ext cx="2328604" cy="153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279317"/>
            <a:ext cx="8274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Системний підхід до самоаналізу уроку формує системне бачення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вчителя, </a:t>
            </a:r>
            <a:r>
              <a:rPr lang="uk-UA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допомогаючи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цим самим краще осмислити 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власну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</a:t>
            </a:r>
          </a:p>
          <a:p>
            <a:pPr algn="ctr"/>
            <a:r>
              <a:rPr lang="uk-UA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376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b="1" dirty="0"/>
              <a:t>Основні функції заступника директора щодо підвищення ефективності самоосвітньої діяльності вчителя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    Аналітико-прогностична  (здійснення діагностики і спонукання до самодіагностики професійної діяльності).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      Планування (допомогти у формуванні проблеми і завдань, очікуваних результатів).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    Організаційно-координаційна (підбір літератури, консультації щодо розробки програми, організація показу «успіхів»).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     Контрольно-оцінювана (спланувати систему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внутрішньошкільної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Корекційна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(рефлексивна оцінка процесу і результатів, вихід на нову проблему).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     Соціально-психологічна (створення  сприятливого мікроклімату, необхідного для продуктивної роботи вчителя, стимулювання).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7.     Цільова (допомогти у виборі форм реалізації програми самоосвіти). </a:t>
            </a:r>
          </a:p>
        </p:txBody>
      </p:sp>
    </p:spTree>
    <p:extLst>
      <p:ext uri="{BB962C8B-B14F-4D97-AF65-F5344CB8AC3E}">
        <p14:creationId xmlns:p14="http://schemas.microsoft.com/office/powerpoint/2010/main" xmlns="" val="4270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678" y="18864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Самоаналіз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уроку </a:t>
            </a:r>
          </a:p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як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засіб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підвищення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ефективності</a:t>
            </a:r>
            <a:endParaRPr lang="ru-RU" sz="28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професійної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діяльності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вчителя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4" descr="D:\школа\школа\школа 006.jpg"/>
          <p:cNvPicPr>
            <a:picLocks noChangeAspect="1" noChangeArrowheads="1"/>
          </p:cNvPicPr>
          <p:nvPr/>
        </p:nvPicPr>
        <p:blipFill>
          <a:blip r:embed="rId2" cstate="print"/>
          <a:srcRect t="16621" r="33518"/>
          <a:stretch>
            <a:fillRect/>
          </a:stretch>
        </p:blipFill>
        <p:spPr bwMode="auto">
          <a:xfrm>
            <a:off x="539552" y="1613226"/>
            <a:ext cx="2304256" cy="216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Аннушка\Рабочий стол\ларис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192118" y="1613226"/>
            <a:ext cx="2676025" cy="224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:\уроки 2010 народ\валя\осень 2010 064.jpg"/>
          <p:cNvPicPr>
            <a:picLocks noChangeAspect="1" noChangeArrowheads="1"/>
          </p:cNvPicPr>
          <p:nvPr/>
        </p:nvPicPr>
        <p:blipFill>
          <a:blip r:embed="rId4" cstate="print"/>
          <a:srcRect l="20513"/>
          <a:stretch>
            <a:fillRect/>
          </a:stretch>
        </p:blipFill>
        <p:spPr bwMode="auto">
          <a:xfrm>
            <a:off x="3370582" y="4182850"/>
            <a:ext cx="2641578" cy="249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D:\уроки 2010 народ\люба урок\осень 2010 042.jpg"/>
          <p:cNvPicPr>
            <a:picLocks noChangeAspect="1" noChangeArrowheads="1"/>
          </p:cNvPicPr>
          <p:nvPr/>
        </p:nvPicPr>
        <p:blipFill>
          <a:blip r:embed="rId5" cstate="print"/>
          <a:srcRect l="8976" t="3989"/>
          <a:stretch>
            <a:fillRect/>
          </a:stretch>
        </p:blipFill>
        <p:spPr bwMode="auto">
          <a:xfrm>
            <a:off x="539552" y="4390855"/>
            <a:ext cx="2624808" cy="207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12160" y="170080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Практичне заняття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:\педрада Інновації 2009\PB010329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t="21712"/>
          <a:stretch>
            <a:fillRect/>
          </a:stretch>
        </p:blipFill>
        <p:spPr bwMode="auto">
          <a:xfrm>
            <a:off x="6227348" y="2661578"/>
            <a:ext cx="2521951" cy="148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колісник\школа 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439" y="45811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0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"/>
            <a:ext cx="82117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Самоосвітню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діяльність вчителя можна розглядати як сукупність декількох «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само-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uk-UA" dirty="0"/>
              <a:t>•	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самооцінка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вміння оцінювати свої можливості;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самооблік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вміння брати до уваги наявність своїх якостей;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самовизначення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- вміння вибрати своє місце в житті, суспільстві, усвідомлювати свої інтереси;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самоорганізація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- вміння знайти джерело пізнання й адекватні своїм можливостям форми самоосвіти, планувати, організовувати робоче місце та діяльність;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самореалізація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- реалізація особистістю своїх можливостей;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самокритичність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- вміння критично оцінювати перевагу та недоліки власної роботи;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самоконтроль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здатність контролювати свою діяльність;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•	-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саморозвито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 - 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езультат самоосвіти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3800" y="1628800"/>
            <a:ext cx="41582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винаходити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вимагати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удосконалюватися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от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можливий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М.А.Рибникова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4312" y="4069853"/>
            <a:ext cx="3635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дорожить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думки, той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добре,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справжня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самоосвіта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Писарєв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4062" t="19775" r="41992" b="17236"/>
          <a:stretch>
            <a:fillRect/>
          </a:stretch>
        </p:blipFill>
        <p:spPr bwMode="auto">
          <a:xfrm flipH="1">
            <a:off x="467543" y="1352666"/>
            <a:ext cx="4008677" cy="4596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71600" y="17988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не ремесло - у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учительської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8961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1772816"/>
            <a:ext cx="733511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uk-UA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1" lang="uk-UA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ефект зігріваючого сяяння успіху”</a:t>
            </a:r>
            <a:r>
              <a:rPr kumimoji="1"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kumimoji="1" lang="uk-UA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переживає емоційний підйом, </a:t>
            </a:r>
            <a:endParaRPr kumimoji="1"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ніби 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заражає </a:t>
            </a:r>
            <a:r>
              <a:rPr kumimoji="1"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“хворобою успіху 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оточуючих, </a:t>
            </a:r>
            <a:endParaRPr kumimoji="1"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 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вона самостверджується і досягає більшого, </a:t>
            </a:r>
            <a:endParaRPr kumimoji="1"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 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 від себе очікувала. </a:t>
            </a:r>
            <a:endParaRPr kumimoji="1" lang="uk-UA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Творчий учитель, це перш за все, самодостатня особистість. А  труднощі виникають тоді, коли або не хочеш, або байдужий, або точно не знаєш, як досягти і як зробити.  </a:t>
            </a:r>
            <a:endParaRPr kumimoji="1"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j02832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168" y="1772816"/>
            <a:ext cx="2135199" cy="22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j0254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06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836712"/>
            <a:ext cx="5625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психології  відомий термін </a:t>
            </a:r>
          </a:p>
        </p:txBody>
      </p:sp>
    </p:spTree>
    <p:extLst>
      <p:ext uri="{BB962C8B-B14F-4D97-AF65-F5344CB8AC3E}">
        <p14:creationId xmlns:p14="http://schemas.microsoft.com/office/powerpoint/2010/main" xmlns="" val="8695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05123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практики з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теоретичним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аналізом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В.О.Сухомлинський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назвав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вищим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станом    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дослідницькою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212976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Comic Sans MS" pitchFamily="66" charset="0"/>
              </a:rPr>
              <a:t>Сучасній школі </a:t>
            </a: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потрібен компетентний</a:t>
            </a:r>
            <a:r>
              <a:rPr lang="en-US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Georgia" pitchFamily="18" charset="0"/>
              </a:rPr>
              <a:t>педагог</a:t>
            </a:r>
            <a:r>
              <a:rPr lang="uk-UA" b="1" dirty="0">
                <a:latin typeface="Comic Sans MS" pitchFamily="66" charset="0"/>
              </a:rPr>
              <a:t>, котрий працює у форматі творчих пошуків, що ґрунтуються на здобутках традиційної методики й включають інноваційні елементи, учитель, </a:t>
            </a:r>
            <a:r>
              <a:rPr lang="uk-UA" b="1" dirty="0" err="1">
                <a:latin typeface="Comic Sans MS" pitchFamily="66" charset="0"/>
              </a:rPr>
              <a:t>самомотивований</a:t>
            </a:r>
            <a:r>
              <a:rPr lang="uk-UA" b="1" dirty="0">
                <a:latin typeface="Comic Sans MS" pitchFamily="66" charset="0"/>
              </a:rPr>
              <a:t> не на репродукцію, а на експеримент, дослідження, новаторство, здатний до перманентної освіти, навчання протягом життя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433117" cy="348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857233"/>
          <a:ext cx="8848407" cy="5357850"/>
        </p:xfrm>
        <a:graphic>
          <a:graphicData uri="http://schemas.openxmlformats.org/presentationml/2006/ole">
            <p:oleObj spid="_x0000_s2050" name="Лист" r:id="rId3" imgW="9486900" imgH="8010449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786" y="28572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МОНІТОРИНГ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</a:rPr>
              <a:t>Не </a:t>
            </a:r>
            <a:r>
              <a:rPr lang="uk-UA" sz="6000" dirty="0">
                <a:solidFill>
                  <a:srgbClr val="C00000"/>
                </a:solidFill>
                <a:latin typeface="Monotype Corsiva" pitchFamily="66" charset="0"/>
              </a:rPr>
              <a:t>існує меж саморозвитку </a:t>
            </a:r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</a:rPr>
              <a:t>особистості</a:t>
            </a:r>
            <a:endParaRPr lang="uk-UA" sz="6000" dirty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 descr="C:\2012 новрік\IMG_9623.jpg"/>
          <p:cNvPicPr>
            <a:picLocks noChangeAspect="1" noChangeArrowheads="1"/>
          </p:cNvPicPr>
          <p:nvPr/>
        </p:nvPicPr>
        <p:blipFill>
          <a:blip r:embed="rId2" cstate="print"/>
          <a:srcRect l="25396" t="19047" r="3175"/>
          <a:stretch>
            <a:fillRect/>
          </a:stretch>
        </p:blipFill>
        <p:spPr bwMode="auto">
          <a:xfrm rot="21017041">
            <a:off x="207519" y="2466222"/>
            <a:ext cx="3214710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2012 новрік\IMG_9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2680">
            <a:off x="3975794" y="2684791"/>
            <a:ext cx="4357718" cy="201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1348479440_rozhdestvenskaya-zmeya-201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51" y="4500570"/>
            <a:ext cx="1571636" cy="212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10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3929090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69939577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36" y="3081334"/>
            <a:ext cx="3929090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63888" y="338341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САМОАНАЛІЗ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9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42798"/>
            <a:ext cx="9144000" cy="212365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налізуючи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свою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професіоналізм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387257638"/>
              </p:ext>
            </p:extLst>
          </p:nvPr>
        </p:nvGraphicFramePr>
        <p:xfrm>
          <a:off x="0" y="1337252"/>
          <a:ext cx="9144000" cy="552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60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0720569"/>
              </p:ext>
            </p:extLst>
          </p:nvPr>
        </p:nvGraphicFramePr>
        <p:xfrm>
          <a:off x="107504" y="116632"/>
          <a:ext cx="8856985" cy="655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016224"/>
                <a:gridCol w="2088232"/>
                <a:gridCol w="2304256"/>
                <a:gridCol w="216025"/>
              </a:tblGrid>
              <a:tr h="7578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Компоненти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самоаналізу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Рівні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5809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Низький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5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47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Самоконтроль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Спонтанний контроль, коли все визначається за допомогою інтуїції </a:t>
                      </a:r>
                      <a:b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Усвідомлений відбір, порівняння, зіставлення необхідних фактів, явищ </a:t>
                      </a:r>
                      <a:b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Встановлення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асоціацій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раніше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вивченими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знайомими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фактами,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явищами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також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новими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якостями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предмета в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цілісності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їх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зв'язків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характеристик </a:t>
                      </a:r>
                      <a:b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71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1512637"/>
              </p:ext>
            </p:extLst>
          </p:nvPr>
        </p:nvGraphicFramePr>
        <p:xfrm>
          <a:off x="-900608" y="332655"/>
          <a:ext cx="9865096" cy="5904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274"/>
                <a:gridCol w="2761555"/>
                <a:gridCol w="2170993"/>
                <a:gridCol w="2466274"/>
              </a:tblGrid>
              <a:tr h="173666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</a:tr>
              <a:tr h="208399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</a:tr>
              <a:tr h="208399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2445394"/>
              </p:ext>
            </p:extLst>
          </p:nvPr>
        </p:nvGraphicFramePr>
        <p:xfrm>
          <a:off x="74099" y="84090"/>
          <a:ext cx="8962397" cy="669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599"/>
                <a:gridCol w="2000590"/>
                <a:gridCol w="2480609"/>
                <a:gridCol w="2240599"/>
              </a:tblGrid>
              <a:tr h="39063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Низький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9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Самодіагностика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Неволодіння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навичками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діагностики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Уміння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визначати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проблему та причини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їх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виникнення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Виявлення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проблем і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визначення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їхньої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пріоритетності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також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причини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виникнення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9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Усвідомлення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утруднень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Слабо виражена </a:t>
                      </a:r>
                      <a:r>
                        <a:rPr lang="ru-RU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 tooltip="Усвідомленість"/>
                        </a:rPr>
                        <a:t>усвідомленість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утруднень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Усвідомлення результатів діяльності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Передбачення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можливих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наслідків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прийнятих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рішень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встановлення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причинно-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наслідкових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зв'язків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0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Самооцінка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Слабо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розвинені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навички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самооцінки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Комбінування раніше використовуваних методів і знаходження причин їх виникнення 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Критична </a:t>
                      </a:r>
                      <a:r>
                        <a:rPr lang="ru-RU" sz="1800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 tooltip="Оцінка"/>
                        </a:rPr>
                        <a:t>оцінка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вміння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прогнозувати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своєї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праці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63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51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7207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Самоаналіз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успішної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колегами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pravda.lutsk.ua/abton/spaw2/uploads/images/news/393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429132"/>
            <a:ext cx="2160280" cy="14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1429277" cy="23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Молния 10"/>
          <p:cNvSpPr/>
          <p:nvPr/>
        </p:nvSpPr>
        <p:spPr>
          <a:xfrm rot="20400768">
            <a:off x="3255733" y="1636717"/>
            <a:ext cx="1282110" cy="3698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19871751">
            <a:off x="3321445" y="2184409"/>
            <a:ext cx="1581129" cy="48533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19790066">
            <a:off x="3827236" y="2708285"/>
            <a:ext cx="1282110" cy="36985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428605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вибудовується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критичного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минулому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сьогоденні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/>
              <a:t>Такий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підхід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вимагає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вчителя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розвиненості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аналітичних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асоціативних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здібностей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самостійності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логіки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 smtClean="0"/>
          </a:p>
          <a:p>
            <a:r>
              <a:rPr lang="ru-RU" b="1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852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Самоаналіз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переосмислення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наліз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власної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діяльності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орієнтований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засвоєння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соціального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досвіду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здійснюється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допомогою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розвитку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внутрішнього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світу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педагога, в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якому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висловлюється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ставлення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до того,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він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робить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відбувається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навколо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нього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endParaRPr lang="uk-UA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5" descr="j03034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929198"/>
            <a:ext cx="13874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6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1205</TotalTime>
  <Words>1355</Words>
  <Application>Microsoft Office PowerPoint</Application>
  <PresentationFormat>Экран (4:3)</PresentationFormat>
  <Paragraphs>252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Волна</vt:lpstr>
      <vt:lpstr>Лист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маг</cp:lastModifiedBy>
  <cp:revision>73</cp:revision>
  <dcterms:created xsi:type="dcterms:W3CDTF">2013-01-05T21:25:45Z</dcterms:created>
  <dcterms:modified xsi:type="dcterms:W3CDTF">2013-01-13T22:56:13Z</dcterms:modified>
</cp:coreProperties>
</file>