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76" r:id="rId3"/>
    <p:sldId id="257" r:id="rId4"/>
    <p:sldId id="258" r:id="rId5"/>
    <p:sldId id="275" r:id="rId6"/>
    <p:sldId id="259" r:id="rId7"/>
    <p:sldId id="260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71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F12B35-24BA-4C44-835A-FB74240E99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E6A005-F886-4470-AC14-93BDD0087476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Мови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і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літератури</a:t>
          </a:r>
          <a:endParaRPr lang="ru-RU" dirty="0">
            <a:solidFill>
              <a:schemeClr val="tx1"/>
            </a:solidFill>
          </a:endParaRPr>
        </a:p>
      </dgm:t>
    </dgm:pt>
    <dgm:pt modelId="{0506E9E4-8F9B-4407-AA6A-2F56AD838915}" type="parTrans" cxnId="{A216F5AC-2044-4354-B836-BE85CBAB0514}">
      <dgm:prSet/>
      <dgm:spPr/>
      <dgm:t>
        <a:bodyPr/>
        <a:lstStyle/>
        <a:p>
          <a:endParaRPr lang="ru-RU"/>
        </a:p>
      </dgm:t>
    </dgm:pt>
    <dgm:pt modelId="{22DBCA70-B08B-496D-BF24-CACDEBD6ABAA}" type="sibTrans" cxnId="{A216F5AC-2044-4354-B836-BE85CBAB0514}">
      <dgm:prSet/>
      <dgm:spPr/>
      <dgm:t>
        <a:bodyPr/>
        <a:lstStyle/>
        <a:p>
          <a:endParaRPr lang="ru-RU"/>
        </a:p>
      </dgm:t>
    </dgm:pt>
    <dgm:pt modelId="{6EA8B355-ED35-40D6-A709-EC763B5C6E58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Природознавство</a:t>
          </a:r>
          <a:endParaRPr lang="ru-RU" dirty="0">
            <a:solidFill>
              <a:schemeClr val="tx1"/>
            </a:solidFill>
          </a:endParaRPr>
        </a:p>
      </dgm:t>
    </dgm:pt>
    <dgm:pt modelId="{C89EBE71-676A-43E1-9F59-BE62128DA0F0}" type="parTrans" cxnId="{518C0FB7-EC93-4610-9352-7AC5DF620010}">
      <dgm:prSet/>
      <dgm:spPr/>
      <dgm:t>
        <a:bodyPr/>
        <a:lstStyle/>
        <a:p>
          <a:endParaRPr lang="ru-RU"/>
        </a:p>
      </dgm:t>
    </dgm:pt>
    <dgm:pt modelId="{D16B209C-48EC-491E-B784-74374A6B55B3}" type="sibTrans" cxnId="{518C0FB7-EC93-4610-9352-7AC5DF620010}">
      <dgm:prSet/>
      <dgm:spPr/>
      <dgm:t>
        <a:bodyPr/>
        <a:lstStyle/>
        <a:p>
          <a:endParaRPr lang="ru-RU"/>
        </a:p>
      </dgm:t>
    </dgm:pt>
    <dgm:pt modelId="{5159CAA5-A0A7-4CDE-BDFB-F869364AF9F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Математика</a:t>
          </a:r>
          <a:endParaRPr lang="ru-RU" dirty="0">
            <a:solidFill>
              <a:schemeClr val="tx1"/>
            </a:solidFill>
          </a:endParaRPr>
        </a:p>
      </dgm:t>
    </dgm:pt>
    <dgm:pt modelId="{35B013A9-CCD9-42B3-802A-AC61D1F0FF02}" type="parTrans" cxnId="{EA30530B-1586-489B-A886-8B821E289369}">
      <dgm:prSet/>
      <dgm:spPr/>
      <dgm:t>
        <a:bodyPr/>
        <a:lstStyle/>
        <a:p>
          <a:endParaRPr lang="ru-RU"/>
        </a:p>
      </dgm:t>
    </dgm:pt>
    <dgm:pt modelId="{6FF7E4DD-BF63-4A5F-87AD-EDA657A1EB46}" type="sibTrans" cxnId="{EA30530B-1586-489B-A886-8B821E289369}">
      <dgm:prSet/>
      <dgm:spPr/>
      <dgm:t>
        <a:bodyPr/>
        <a:lstStyle/>
        <a:p>
          <a:endParaRPr lang="ru-RU"/>
        </a:p>
      </dgm:t>
    </dgm:pt>
    <dgm:pt modelId="{EA2CCB82-8937-4499-B10D-AE2882F77710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Технології</a:t>
          </a:r>
          <a:endParaRPr lang="ru-RU" dirty="0">
            <a:solidFill>
              <a:schemeClr val="tx1"/>
            </a:solidFill>
          </a:endParaRPr>
        </a:p>
      </dgm:t>
    </dgm:pt>
    <dgm:pt modelId="{49DA3C49-5DBC-48FE-9093-8AEB786AFDE1}" type="parTrans" cxnId="{C28081D6-39C8-4B52-BFC7-1D17F68EAB43}">
      <dgm:prSet/>
      <dgm:spPr/>
      <dgm:t>
        <a:bodyPr/>
        <a:lstStyle/>
        <a:p>
          <a:endParaRPr lang="ru-RU"/>
        </a:p>
      </dgm:t>
    </dgm:pt>
    <dgm:pt modelId="{823A89D1-849B-4FBA-86ED-3B5D85418C6E}" type="sibTrans" cxnId="{C28081D6-39C8-4B52-BFC7-1D17F68EAB43}">
      <dgm:prSet/>
      <dgm:spPr/>
      <dgm:t>
        <a:bodyPr/>
        <a:lstStyle/>
        <a:p>
          <a:endParaRPr lang="ru-RU"/>
        </a:p>
      </dgm:t>
    </dgm:pt>
    <dgm:pt modelId="{A2751EA8-9503-421E-8E42-F83C2021FFDE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Мистецтво</a:t>
          </a:r>
          <a:endParaRPr lang="ru-RU" dirty="0">
            <a:solidFill>
              <a:schemeClr val="tx1"/>
            </a:solidFill>
          </a:endParaRPr>
        </a:p>
      </dgm:t>
    </dgm:pt>
    <dgm:pt modelId="{86BB3FE3-D459-4696-8822-B2E117EE19EB}" type="parTrans" cxnId="{29957EA1-1A58-4F03-ADFB-D2F6551663E0}">
      <dgm:prSet/>
      <dgm:spPr/>
      <dgm:t>
        <a:bodyPr/>
        <a:lstStyle/>
        <a:p>
          <a:endParaRPr lang="ru-RU"/>
        </a:p>
      </dgm:t>
    </dgm:pt>
    <dgm:pt modelId="{2C225643-362C-42FB-B518-D275E8FA496E}" type="sibTrans" cxnId="{29957EA1-1A58-4F03-ADFB-D2F6551663E0}">
      <dgm:prSet/>
      <dgm:spPr/>
      <dgm:t>
        <a:bodyPr/>
        <a:lstStyle/>
        <a:p>
          <a:endParaRPr lang="ru-RU"/>
        </a:p>
      </dgm:t>
    </dgm:pt>
    <dgm:pt modelId="{A59211E4-B335-4DFD-8324-11FA07B5B706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Суспільствознавство</a:t>
          </a:r>
          <a:endParaRPr lang="ru-RU" dirty="0">
            <a:solidFill>
              <a:schemeClr val="tx1"/>
            </a:solidFill>
          </a:endParaRPr>
        </a:p>
      </dgm:t>
    </dgm:pt>
    <dgm:pt modelId="{22E56B06-83B9-4DE1-9F3A-5D8C4A54EF32}" type="parTrans" cxnId="{9E225E2B-0623-4FDD-A2DE-37EA1AE8223F}">
      <dgm:prSet/>
      <dgm:spPr/>
      <dgm:t>
        <a:bodyPr/>
        <a:lstStyle/>
        <a:p>
          <a:endParaRPr lang="ru-RU"/>
        </a:p>
      </dgm:t>
    </dgm:pt>
    <dgm:pt modelId="{1AECAD8F-9808-4860-BFEE-ED4BC372F158}" type="sibTrans" cxnId="{9E225E2B-0623-4FDD-A2DE-37EA1AE8223F}">
      <dgm:prSet/>
      <dgm:spPr/>
      <dgm:t>
        <a:bodyPr/>
        <a:lstStyle/>
        <a:p>
          <a:endParaRPr lang="ru-RU"/>
        </a:p>
      </dgm:t>
    </dgm:pt>
    <dgm:pt modelId="{03A8C931-65DA-43C5-A29B-CD77881F065E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Основи</a:t>
          </a:r>
          <a:r>
            <a:rPr lang="ru-RU" dirty="0" smtClean="0"/>
            <a:t> </a:t>
          </a:r>
          <a:r>
            <a:rPr lang="ru-RU" dirty="0" err="1" smtClean="0">
              <a:solidFill>
                <a:schemeClr val="tx1"/>
              </a:solidFill>
            </a:rPr>
            <a:t>здоров’я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і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фізична</a:t>
          </a:r>
          <a:r>
            <a:rPr lang="ru-RU" dirty="0" smtClean="0">
              <a:solidFill>
                <a:schemeClr val="tx1"/>
              </a:solidFill>
            </a:rPr>
            <a:t> культура</a:t>
          </a:r>
          <a:endParaRPr lang="ru-RU" dirty="0">
            <a:solidFill>
              <a:schemeClr val="tx1"/>
            </a:solidFill>
          </a:endParaRPr>
        </a:p>
      </dgm:t>
    </dgm:pt>
    <dgm:pt modelId="{B7AA4166-66F9-4760-84DA-BC8217B8B6BE}" type="parTrans" cxnId="{A85B1137-806A-4502-A2D6-9C788811575A}">
      <dgm:prSet/>
      <dgm:spPr/>
      <dgm:t>
        <a:bodyPr/>
        <a:lstStyle/>
        <a:p>
          <a:endParaRPr lang="ru-RU"/>
        </a:p>
      </dgm:t>
    </dgm:pt>
    <dgm:pt modelId="{AE94630A-4DC6-4E5E-B44D-56BAC77EDDE0}" type="sibTrans" cxnId="{A85B1137-806A-4502-A2D6-9C788811575A}">
      <dgm:prSet/>
      <dgm:spPr/>
      <dgm:t>
        <a:bodyPr/>
        <a:lstStyle/>
        <a:p>
          <a:endParaRPr lang="ru-RU"/>
        </a:p>
      </dgm:t>
    </dgm:pt>
    <dgm:pt modelId="{18FBD617-89FB-4B0A-ADC7-6907715620EF}" type="pres">
      <dgm:prSet presAssocID="{12F12B35-24BA-4C44-835A-FB74240E99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B4A1A8-F44B-47B6-AF7A-74F9BDD5D721}" type="pres">
      <dgm:prSet presAssocID="{1DE6A005-F886-4470-AC14-93BDD0087476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6E4EDA-51B5-43D2-A6EC-DA7F5A3DC887}" type="pres">
      <dgm:prSet presAssocID="{22DBCA70-B08B-496D-BF24-CACDEBD6ABAA}" presName="spacer" presStyleCnt="0"/>
      <dgm:spPr/>
    </dgm:pt>
    <dgm:pt modelId="{0F524EB4-C3FC-4E90-BA4C-910E5B07392D}" type="pres">
      <dgm:prSet presAssocID="{6EA8B355-ED35-40D6-A709-EC763B5C6E58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21B84-DDF2-41BD-8EB2-F2A8CDF056FB}" type="pres">
      <dgm:prSet presAssocID="{D16B209C-48EC-491E-B784-74374A6B55B3}" presName="spacer" presStyleCnt="0"/>
      <dgm:spPr/>
    </dgm:pt>
    <dgm:pt modelId="{4F6BA1B3-2E63-4CE4-BF8E-96C2BC7E1EAF}" type="pres">
      <dgm:prSet presAssocID="{5159CAA5-A0A7-4CDE-BDFB-F869364AF9F1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ED6E2E-73C5-47D8-B89A-EE43B0F8DEBA}" type="pres">
      <dgm:prSet presAssocID="{6FF7E4DD-BF63-4A5F-87AD-EDA657A1EB46}" presName="spacer" presStyleCnt="0"/>
      <dgm:spPr/>
    </dgm:pt>
    <dgm:pt modelId="{BF55507A-C790-4AD7-BEF9-0C5E523AF66A}" type="pres">
      <dgm:prSet presAssocID="{A59211E4-B335-4DFD-8324-11FA07B5B706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C0A116-833C-46AF-A413-DE100F8D2B28}" type="pres">
      <dgm:prSet presAssocID="{1AECAD8F-9808-4860-BFEE-ED4BC372F158}" presName="spacer" presStyleCnt="0"/>
      <dgm:spPr/>
    </dgm:pt>
    <dgm:pt modelId="{3C442B7C-5FF0-4C5C-BE02-63F5CFF37F9E}" type="pres">
      <dgm:prSet presAssocID="{A2751EA8-9503-421E-8E42-F83C2021FFDE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D7572A-8E7F-41C0-A822-603E9E882371}" type="pres">
      <dgm:prSet presAssocID="{2C225643-362C-42FB-B518-D275E8FA496E}" presName="spacer" presStyleCnt="0"/>
      <dgm:spPr/>
    </dgm:pt>
    <dgm:pt modelId="{27D81243-70FC-4EA2-9FEE-94CE0BA02019}" type="pres">
      <dgm:prSet presAssocID="{EA2CCB82-8937-4499-B10D-AE2882F77710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F6832-F5F3-45A1-8FC5-95DE8DB8EC4D}" type="pres">
      <dgm:prSet presAssocID="{823A89D1-849B-4FBA-86ED-3B5D85418C6E}" presName="spacer" presStyleCnt="0"/>
      <dgm:spPr/>
    </dgm:pt>
    <dgm:pt modelId="{F2069B3F-24A4-4F95-A3C1-AD531FFEFD70}" type="pres">
      <dgm:prSet presAssocID="{03A8C931-65DA-43C5-A29B-CD77881F065E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5B1137-806A-4502-A2D6-9C788811575A}" srcId="{12F12B35-24BA-4C44-835A-FB74240E9968}" destId="{03A8C931-65DA-43C5-A29B-CD77881F065E}" srcOrd="6" destOrd="0" parTransId="{B7AA4166-66F9-4760-84DA-BC8217B8B6BE}" sibTransId="{AE94630A-4DC6-4E5E-B44D-56BAC77EDDE0}"/>
    <dgm:cxn modelId="{ECF2E054-7CFC-4500-9CDF-42FAB84183AB}" type="presOf" srcId="{A2751EA8-9503-421E-8E42-F83C2021FFDE}" destId="{3C442B7C-5FF0-4C5C-BE02-63F5CFF37F9E}" srcOrd="0" destOrd="0" presId="urn:microsoft.com/office/officeart/2005/8/layout/vList2"/>
    <dgm:cxn modelId="{29957EA1-1A58-4F03-ADFB-D2F6551663E0}" srcId="{12F12B35-24BA-4C44-835A-FB74240E9968}" destId="{A2751EA8-9503-421E-8E42-F83C2021FFDE}" srcOrd="4" destOrd="0" parTransId="{86BB3FE3-D459-4696-8822-B2E117EE19EB}" sibTransId="{2C225643-362C-42FB-B518-D275E8FA496E}"/>
    <dgm:cxn modelId="{D2E42505-4D89-48C2-8D0E-E5A5A3620A6F}" type="presOf" srcId="{A59211E4-B335-4DFD-8324-11FA07B5B706}" destId="{BF55507A-C790-4AD7-BEF9-0C5E523AF66A}" srcOrd="0" destOrd="0" presId="urn:microsoft.com/office/officeart/2005/8/layout/vList2"/>
    <dgm:cxn modelId="{518C0FB7-EC93-4610-9352-7AC5DF620010}" srcId="{12F12B35-24BA-4C44-835A-FB74240E9968}" destId="{6EA8B355-ED35-40D6-A709-EC763B5C6E58}" srcOrd="1" destOrd="0" parTransId="{C89EBE71-676A-43E1-9F59-BE62128DA0F0}" sibTransId="{D16B209C-48EC-491E-B784-74374A6B55B3}"/>
    <dgm:cxn modelId="{4421A08C-6CD0-4B73-BA42-8ED11A030E84}" type="presOf" srcId="{6EA8B355-ED35-40D6-A709-EC763B5C6E58}" destId="{0F524EB4-C3FC-4E90-BA4C-910E5B07392D}" srcOrd="0" destOrd="0" presId="urn:microsoft.com/office/officeart/2005/8/layout/vList2"/>
    <dgm:cxn modelId="{13EE18C2-979B-4A8C-849E-67873F292EFF}" type="presOf" srcId="{12F12B35-24BA-4C44-835A-FB74240E9968}" destId="{18FBD617-89FB-4B0A-ADC7-6907715620EF}" srcOrd="0" destOrd="0" presId="urn:microsoft.com/office/officeart/2005/8/layout/vList2"/>
    <dgm:cxn modelId="{3401A047-2C75-435C-A591-EFC5AE31DC92}" type="presOf" srcId="{1DE6A005-F886-4470-AC14-93BDD0087476}" destId="{6DB4A1A8-F44B-47B6-AF7A-74F9BDD5D721}" srcOrd="0" destOrd="0" presId="urn:microsoft.com/office/officeart/2005/8/layout/vList2"/>
    <dgm:cxn modelId="{3649516C-AF89-4361-A293-BC5B5BF8D206}" type="presOf" srcId="{5159CAA5-A0A7-4CDE-BDFB-F869364AF9F1}" destId="{4F6BA1B3-2E63-4CE4-BF8E-96C2BC7E1EAF}" srcOrd="0" destOrd="0" presId="urn:microsoft.com/office/officeart/2005/8/layout/vList2"/>
    <dgm:cxn modelId="{9E225E2B-0623-4FDD-A2DE-37EA1AE8223F}" srcId="{12F12B35-24BA-4C44-835A-FB74240E9968}" destId="{A59211E4-B335-4DFD-8324-11FA07B5B706}" srcOrd="3" destOrd="0" parTransId="{22E56B06-83B9-4DE1-9F3A-5D8C4A54EF32}" sibTransId="{1AECAD8F-9808-4860-BFEE-ED4BC372F158}"/>
    <dgm:cxn modelId="{5EE2C20F-B541-4E59-8BDC-BF568AD54CC7}" type="presOf" srcId="{EA2CCB82-8937-4499-B10D-AE2882F77710}" destId="{27D81243-70FC-4EA2-9FEE-94CE0BA02019}" srcOrd="0" destOrd="0" presId="urn:microsoft.com/office/officeart/2005/8/layout/vList2"/>
    <dgm:cxn modelId="{C28081D6-39C8-4B52-BFC7-1D17F68EAB43}" srcId="{12F12B35-24BA-4C44-835A-FB74240E9968}" destId="{EA2CCB82-8937-4499-B10D-AE2882F77710}" srcOrd="5" destOrd="0" parTransId="{49DA3C49-5DBC-48FE-9093-8AEB786AFDE1}" sibTransId="{823A89D1-849B-4FBA-86ED-3B5D85418C6E}"/>
    <dgm:cxn modelId="{A216F5AC-2044-4354-B836-BE85CBAB0514}" srcId="{12F12B35-24BA-4C44-835A-FB74240E9968}" destId="{1DE6A005-F886-4470-AC14-93BDD0087476}" srcOrd="0" destOrd="0" parTransId="{0506E9E4-8F9B-4407-AA6A-2F56AD838915}" sibTransId="{22DBCA70-B08B-496D-BF24-CACDEBD6ABAA}"/>
    <dgm:cxn modelId="{EA30530B-1586-489B-A886-8B821E289369}" srcId="{12F12B35-24BA-4C44-835A-FB74240E9968}" destId="{5159CAA5-A0A7-4CDE-BDFB-F869364AF9F1}" srcOrd="2" destOrd="0" parTransId="{35B013A9-CCD9-42B3-802A-AC61D1F0FF02}" sibTransId="{6FF7E4DD-BF63-4A5F-87AD-EDA657A1EB46}"/>
    <dgm:cxn modelId="{016FF792-B36F-4DE1-B645-658689EBC1A2}" type="presOf" srcId="{03A8C931-65DA-43C5-A29B-CD77881F065E}" destId="{F2069B3F-24A4-4F95-A3C1-AD531FFEFD70}" srcOrd="0" destOrd="0" presId="urn:microsoft.com/office/officeart/2005/8/layout/vList2"/>
    <dgm:cxn modelId="{8C42E0ED-28BE-4C83-90DA-D08C03B8F10D}" type="presParOf" srcId="{18FBD617-89FB-4B0A-ADC7-6907715620EF}" destId="{6DB4A1A8-F44B-47B6-AF7A-74F9BDD5D721}" srcOrd="0" destOrd="0" presId="urn:microsoft.com/office/officeart/2005/8/layout/vList2"/>
    <dgm:cxn modelId="{DAE52655-F839-47AA-9F26-3415B28E5034}" type="presParOf" srcId="{18FBD617-89FB-4B0A-ADC7-6907715620EF}" destId="{8E6E4EDA-51B5-43D2-A6EC-DA7F5A3DC887}" srcOrd="1" destOrd="0" presId="urn:microsoft.com/office/officeart/2005/8/layout/vList2"/>
    <dgm:cxn modelId="{00A2FF7C-EB95-4739-A6AD-1242E1ECDDD0}" type="presParOf" srcId="{18FBD617-89FB-4B0A-ADC7-6907715620EF}" destId="{0F524EB4-C3FC-4E90-BA4C-910E5B07392D}" srcOrd="2" destOrd="0" presId="urn:microsoft.com/office/officeart/2005/8/layout/vList2"/>
    <dgm:cxn modelId="{FC011DDF-073C-4A30-8486-3CD613BC8CFA}" type="presParOf" srcId="{18FBD617-89FB-4B0A-ADC7-6907715620EF}" destId="{0F721B84-DDF2-41BD-8EB2-F2A8CDF056FB}" srcOrd="3" destOrd="0" presId="urn:microsoft.com/office/officeart/2005/8/layout/vList2"/>
    <dgm:cxn modelId="{9D9B4E34-8A90-475B-88C4-45595BC01C70}" type="presParOf" srcId="{18FBD617-89FB-4B0A-ADC7-6907715620EF}" destId="{4F6BA1B3-2E63-4CE4-BF8E-96C2BC7E1EAF}" srcOrd="4" destOrd="0" presId="urn:microsoft.com/office/officeart/2005/8/layout/vList2"/>
    <dgm:cxn modelId="{4C3FCB5C-6F1B-4A55-B661-31B160C2E1D8}" type="presParOf" srcId="{18FBD617-89FB-4B0A-ADC7-6907715620EF}" destId="{77ED6E2E-73C5-47D8-B89A-EE43B0F8DEBA}" srcOrd="5" destOrd="0" presId="urn:microsoft.com/office/officeart/2005/8/layout/vList2"/>
    <dgm:cxn modelId="{BA7A2C8E-58B4-4AE1-93E2-E12C443B1F0E}" type="presParOf" srcId="{18FBD617-89FB-4B0A-ADC7-6907715620EF}" destId="{BF55507A-C790-4AD7-BEF9-0C5E523AF66A}" srcOrd="6" destOrd="0" presId="urn:microsoft.com/office/officeart/2005/8/layout/vList2"/>
    <dgm:cxn modelId="{C0A7B8A2-4965-4EBA-9F7C-BCACE764A6AB}" type="presParOf" srcId="{18FBD617-89FB-4B0A-ADC7-6907715620EF}" destId="{9BC0A116-833C-46AF-A413-DE100F8D2B28}" srcOrd="7" destOrd="0" presId="urn:microsoft.com/office/officeart/2005/8/layout/vList2"/>
    <dgm:cxn modelId="{C53FFD39-55E9-4795-AA8E-9D5B2F9EC892}" type="presParOf" srcId="{18FBD617-89FB-4B0A-ADC7-6907715620EF}" destId="{3C442B7C-5FF0-4C5C-BE02-63F5CFF37F9E}" srcOrd="8" destOrd="0" presId="urn:microsoft.com/office/officeart/2005/8/layout/vList2"/>
    <dgm:cxn modelId="{2D2A31D3-157D-445D-A91B-42A2A50BD6DE}" type="presParOf" srcId="{18FBD617-89FB-4B0A-ADC7-6907715620EF}" destId="{E3D7572A-8E7F-41C0-A822-603E9E882371}" srcOrd="9" destOrd="0" presId="urn:microsoft.com/office/officeart/2005/8/layout/vList2"/>
    <dgm:cxn modelId="{CDECF69D-D133-4D19-B085-DF82939947A3}" type="presParOf" srcId="{18FBD617-89FB-4B0A-ADC7-6907715620EF}" destId="{27D81243-70FC-4EA2-9FEE-94CE0BA02019}" srcOrd="10" destOrd="0" presId="urn:microsoft.com/office/officeart/2005/8/layout/vList2"/>
    <dgm:cxn modelId="{99DABFDF-3B27-40BD-9062-0912795FC11D}" type="presParOf" srcId="{18FBD617-89FB-4B0A-ADC7-6907715620EF}" destId="{C9CF6832-F5F3-45A1-8FC5-95DE8DB8EC4D}" srcOrd="11" destOrd="0" presId="urn:microsoft.com/office/officeart/2005/8/layout/vList2"/>
    <dgm:cxn modelId="{755F829A-E940-4705-9EC2-CD6B06EBCBAE}" type="presParOf" srcId="{18FBD617-89FB-4B0A-ADC7-6907715620EF}" destId="{F2069B3F-24A4-4F95-A3C1-AD531FFEFD70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35E255-5977-4847-953B-4B8F45C57657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B12E9882-90BE-45E9-BA06-E2E6DC26B70E}">
      <dgm:prSet phldrT="[Текст]" custT="1"/>
      <dgm:spPr/>
      <dgm:t>
        <a:bodyPr/>
        <a:lstStyle/>
        <a:p>
          <a:r>
            <a:rPr lang="uk-UA" sz="2200" dirty="0" smtClean="0"/>
            <a:t>формування технологічної компетентності</a:t>
          </a:r>
          <a:endParaRPr lang="ru-RU" sz="2200" dirty="0"/>
        </a:p>
      </dgm:t>
    </dgm:pt>
    <dgm:pt modelId="{956EDD2E-A3C4-4112-90F9-9A0B1E2F68F8}" type="parTrans" cxnId="{5FC41299-97EB-46B0-A8FC-8A22A0F634EE}">
      <dgm:prSet/>
      <dgm:spPr/>
      <dgm:t>
        <a:bodyPr/>
        <a:lstStyle/>
        <a:p>
          <a:endParaRPr lang="ru-RU" sz="2200"/>
        </a:p>
      </dgm:t>
    </dgm:pt>
    <dgm:pt modelId="{6C66BB04-F476-46EE-8F56-CBA2BEF837CC}" type="sibTrans" cxnId="{5FC41299-97EB-46B0-A8FC-8A22A0F634EE}">
      <dgm:prSet/>
      <dgm:spPr/>
      <dgm:t>
        <a:bodyPr/>
        <a:lstStyle/>
        <a:p>
          <a:endParaRPr lang="ru-RU" sz="2200"/>
        </a:p>
      </dgm:t>
    </dgm:pt>
    <dgm:pt modelId="{0DA43DEB-D5AB-45E9-ADD1-5793AA57CDEF}">
      <dgm:prSet phldrT="[Текст]" custT="1"/>
      <dgm:spPr/>
      <dgm:t>
        <a:bodyPr/>
        <a:lstStyle/>
        <a:p>
          <a:pPr algn="ctr"/>
          <a:r>
            <a:rPr lang="uk-UA" sz="2200" dirty="0" smtClean="0"/>
            <a:t>розвиток інформаційно - комунікаційної  компетентності </a:t>
          </a:r>
          <a:endParaRPr lang="ru-RU" sz="2200" dirty="0"/>
        </a:p>
      </dgm:t>
    </dgm:pt>
    <dgm:pt modelId="{890F38C5-9B21-45C3-B3E0-5095F634FA3A}" type="parTrans" cxnId="{435D6104-9A22-4B1A-B469-544F6701B9D4}">
      <dgm:prSet/>
      <dgm:spPr/>
      <dgm:t>
        <a:bodyPr/>
        <a:lstStyle/>
        <a:p>
          <a:endParaRPr lang="ru-RU" sz="2200"/>
        </a:p>
      </dgm:t>
    </dgm:pt>
    <dgm:pt modelId="{1D727674-18F2-47ED-ABE4-A18A28B73643}" type="sibTrans" cxnId="{435D6104-9A22-4B1A-B469-544F6701B9D4}">
      <dgm:prSet/>
      <dgm:spPr/>
      <dgm:t>
        <a:bodyPr/>
        <a:lstStyle/>
        <a:p>
          <a:endParaRPr lang="ru-RU" sz="2200"/>
        </a:p>
      </dgm:t>
    </dgm:pt>
    <dgm:pt modelId="{1A6293F0-5110-46E2-8B92-220B76282278}">
      <dgm:prSet phldrT="[Текст]" custT="1"/>
      <dgm:spPr/>
      <dgm:t>
        <a:bodyPr/>
        <a:lstStyle/>
        <a:p>
          <a:pPr algn="r"/>
          <a:r>
            <a:rPr lang="uk-UA" sz="2200" dirty="0" smtClean="0"/>
            <a:t>реалізація творчого потенціалу учнів і соціалізація їх в суспільстві</a:t>
          </a:r>
          <a:endParaRPr lang="ru-RU" sz="2200" dirty="0"/>
        </a:p>
      </dgm:t>
    </dgm:pt>
    <dgm:pt modelId="{9604CE5D-8592-43B8-97DC-66DF6B354906}" type="parTrans" cxnId="{5D709CB9-F6D8-4B90-A0BF-C19653488698}">
      <dgm:prSet/>
      <dgm:spPr/>
      <dgm:t>
        <a:bodyPr/>
        <a:lstStyle/>
        <a:p>
          <a:endParaRPr lang="ru-RU" sz="2200"/>
        </a:p>
      </dgm:t>
    </dgm:pt>
    <dgm:pt modelId="{E3905B31-0281-47C6-A9FC-17CC6F2DD9DD}" type="sibTrans" cxnId="{5D709CB9-F6D8-4B90-A0BF-C19653488698}">
      <dgm:prSet/>
      <dgm:spPr/>
      <dgm:t>
        <a:bodyPr/>
        <a:lstStyle/>
        <a:p>
          <a:endParaRPr lang="ru-RU" sz="2200"/>
        </a:p>
      </dgm:t>
    </dgm:pt>
    <dgm:pt modelId="{B85F6B53-1544-407D-840A-CAC43524E473}" type="pres">
      <dgm:prSet presAssocID="{9635E255-5977-4847-953B-4B8F45C57657}" presName="arrowDiagram" presStyleCnt="0">
        <dgm:presLayoutVars>
          <dgm:chMax val="5"/>
          <dgm:dir/>
          <dgm:resizeHandles val="exact"/>
        </dgm:presLayoutVars>
      </dgm:prSet>
      <dgm:spPr/>
    </dgm:pt>
    <dgm:pt modelId="{186C6AE5-1E25-49EB-B351-5C79250A9D6A}" type="pres">
      <dgm:prSet presAssocID="{9635E255-5977-4847-953B-4B8F45C57657}" presName="arrow" presStyleLbl="bgShp" presStyleIdx="0" presStyleCnt="1" custLinFactNeighborX="20469" custLinFactNeighborY="48110"/>
      <dgm:spPr>
        <a:solidFill>
          <a:schemeClr val="accent1">
            <a:lumMod val="40000"/>
            <a:lumOff val="60000"/>
          </a:schemeClr>
        </a:solidFill>
        <a:ln w="19050" cap="sq">
          <a:solidFill>
            <a:schemeClr val="accent1"/>
          </a:solidFill>
        </a:ln>
      </dgm:spPr>
    </dgm:pt>
    <dgm:pt modelId="{D1499226-1B57-4273-A143-3C5355C5F1D2}" type="pres">
      <dgm:prSet presAssocID="{9635E255-5977-4847-953B-4B8F45C57657}" presName="arrowDiagram3" presStyleCnt="0"/>
      <dgm:spPr/>
    </dgm:pt>
    <dgm:pt modelId="{0AFEE35E-7D6C-444B-B07E-6FFCACE6636A}" type="pres">
      <dgm:prSet presAssocID="{B12E9882-90BE-45E9-BA06-E2E6DC26B70E}" presName="bullet3a" presStyleLbl="node1" presStyleIdx="0" presStyleCnt="3"/>
      <dgm:spPr/>
    </dgm:pt>
    <dgm:pt modelId="{76059526-F760-4D12-89F4-7AD770AAB356}" type="pres">
      <dgm:prSet presAssocID="{B12E9882-90BE-45E9-BA06-E2E6DC26B70E}" presName="textBox3a" presStyleLbl="revTx" presStyleIdx="0" presStyleCnt="3" custScaleX="164236" custScaleY="75593" custLinFactNeighborX="-21651" custLinFactNeighborY="122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27E2F-9189-4A9F-91B3-17F21383191E}" type="pres">
      <dgm:prSet presAssocID="{0DA43DEB-D5AB-45E9-ADD1-5793AA57CDEF}" presName="bullet3b" presStyleLbl="node1" presStyleIdx="1" presStyleCnt="3"/>
      <dgm:spPr/>
    </dgm:pt>
    <dgm:pt modelId="{EAB261B7-E840-48B4-B8CE-61EB6B4EF036}" type="pres">
      <dgm:prSet presAssocID="{0DA43DEB-D5AB-45E9-ADD1-5793AA57CDEF}" presName="textBox3b" presStyleLbl="revTx" presStyleIdx="1" presStyleCnt="3" custScaleX="156530" custScaleY="75593" custLinFactNeighborX="-12298" custLinFactNeighborY="-2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01722-948A-4D0A-AAB7-57FE45D793D0}" type="pres">
      <dgm:prSet presAssocID="{1A6293F0-5110-46E2-8B92-220B76282278}" presName="bullet3c" presStyleLbl="node1" presStyleIdx="2" presStyleCnt="3"/>
      <dgm:spPr/>
    </dgm:pt>
    <dgm:pt modelId="{E1903102-3472-4992-B289-E567EB7FFAE6}" type="pres">
      <dgm:prSet presAssocID="{1A6293F0-5110-46E2-8B92-220B76282278}" presName="textBox3c" presStyleLbl="revTx" presStyleIdx="2" presStyleCnt="3" custScaleX="190050" custScaleY="84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C22A92-6B57-411B-BF0B-3F40F60CD8B6}" type="presOf" srcId="{0DA43DEB-D5AB-45E9-ADD1-5793AA57CDEF}" destId="{EAB261B7-E840-48B4-B8CE-61EB6B4EF036}" srcOrd="0" destOrd="0" presId="urn:microsoft.com/office/officeart/2005/8/layout/arrow2"/>
    <dgm:cxn modelId="{5FC41299-97EB-46B0-A8FC-8A22A0F634EE}" srcId="{9635E255-5977-4847-953B-4B8F45C57657}" destId="{B12E9882-90BE-45E9-BA06-E2E6DC26B70E}" srcOrd="0" destOrd="0" parTransId="{956EDD2E-A3C4-4112-90F9-9A0B1E2F68F8}" sibTransId="{6C66BB04-F476-46EE-8F56-CBA2BEF837CC}"/>
    <dgm:cxn modelId="{5D709CB9-F6D8-4B90-A0BF-C19653488698}" srcId="{9635E255-5977-4847-953B-4B8F45C57657}" destId="{1A6293F0-5110-46E2-8B92-220B76282278}" srcOrd="2" destOrd="0" parTransId="{9604CE5D-8592-43B8-97DC-66DF6B354906}" sibTransId="{E3905B31-0281-47C6-A9FC-17CC6F2DD9DD}"/>
    <dgm:cxn modelId="{335DAAE8-93C1-4A63-9541-30B9D8572CC1}" type="presOf" srcId="{9635E255-5977-4847-953B-4B8F45C57657}" destId="{B85F6B53-1544-407D-840A-CAC43524E473}" srcOrd="0" destOrd="0" presId="urn:microsoft.com/office/officeart/2005/8/layout/arrow2"/>
    <dgm:cxn modelId="{7DA01DAF-B1AF-4A53-9564-CE4F4A18C324}" type="presOf" srcId="{1A6293F0-5110-46E2-8B92-220B76282278}" destId="{E1903102-3472-4992-B289-E567EB7FFAE6}" srcOrd="0" destOrd="0" presId="urn:microsoft.com/office/officeart/2005/8/layout/arrow2"/>
    <dgm:cxn modelId="{4620A6C1-7CA0-49F1-9760-7923053C1F8D}" type="presOf" srcId="{B12E9882-90BE-45E9-BA06-E2E6DC26B70E}" destId="{76059526-F760-4D12-89F4-7AD770AAB356}" srcOrd="0" destOrd="0" presId="urn:microsoft.com/office/officeart/2005/8/layout/arrow2"/>
    <dgm:cxn modelId="{435D6104-9A22-4B1A-B469-544F6701B9D4}" srcId="{9635E255-5977-4847-953B-4B8F45C57657}" destId="{0DA43DEB-D5AB-45E9-ADD1-5793AA57CDEF}" srcOrd="1" destOrd="0" parTransId="{890F38C5-9B21-45C3-B3E0-5095F634FA3A}" sibTransId="{1D727674-18F2-47ED-ABE4-A18A28B73643}"/>
    <dgm:cxn modelId="{3708AE07-74D0-494E-A2DA-0A2599EE3918}" type="presParOf" srcId="{B85F6B53-1544-407D-840A-CAC43524E473}" destId="{186C6AE5-1E25-49EB-B351-5C79250A9D6A}" srcOrd="0" destOrd="0" presId="urn:microsoft.com/office/officeart/2005/8/layout/arrow2"/>
    <dgm:cxn modelId="{3B5AB52A-A2A5-4765-A34D-3CC9C742E693}" type="presParOf" srcId="{B85F6B53-1544-407D-840A-CAC43524E473}" destId="{D1499226-1B57-4273-A143-3C5355C5F1D2}" srcOrd="1" destOrd="0" presId="urn:microsoft.com/office/officeart/2005/8/layout/arrow2"/>
    <dgm:cxn modelId="{98F778D3-51B2-4F7A-8C6D-66015F66E798}" type="presParOf" srcId="{D1499226-1B57-4273-A143-3C5355C5F1D2}" destId="{0AFEE35E-7D6C-444B-B07E-6FFCACE6636A}" srcOrd="0" destOrd="0" presId="urn:microsoft.com/office/officeart/2005/8/layout/arrow2"/>
    <dgm:cxn modelId="{BDC0E0DA-D998-4139-8F3C-BDB751430FA5}" type="presParOf" srcId="{D1499226-1B57-4273-A143-3C5355C5F1D2}" destId="{76059526-F760-4D12-89F4-7AD770AAB356}" srcOrd="1" destOrd="0" presId="urn:microsoft.com/office/officeart/2005/8/layout/arrow2"/>
    <dgm:cxn modelId="{6CED4C00-DE0B-41AA-A4CF-0CF0312C1563}" type="presParOf" srcId="{D1499226-1B57-4273-A143-3C5355C5F1D2}" destId="{61627E2F-9189-4A9F-91B3-17F21383191E}" srcOrd="2" destOrd="0" presId="urn:microsoft.com/office/officeart/2005/8/layout/arrow2"/>
    <dgm:cxn modelId="{CC66D85B-C2DF-4964-AA67-4D379AC1E29C}" type="presParOf" srcId="{D1499226-1B57-4273-A143-3C5355C5F1D2}" destId="{EAB261B7-E840-48B4-B8CE-61EB6B4EF036}" srcOrd="3" destOrd="0" presId="urn:microsoft.com/office/officeart/2005/8/layout/arrow2"/>
    <dgm:cxn modelId="{EC668D3C-445C-4B43-BED3-1291BCBD5683}" type="presParOf" srcId="{D1499226-1B57-4273-A143-3C5355C5F1D2}" destId="{BF101722-948A-4D0A-AAB7-57FE45D793D0}" srcOrd="4" destOrd="0" presId="urn:microsoft.com/office/officeart/2005/8/layout/arrow2"/>
    <dgm:cxn modelId="{57077EBC-C18C-4B51-9AE7-68E18560D8DB}" type="presParOf" srcId="{D1499226-1B57-4273-A143-3C5355C5F1D2}" destId="{E1903102-3472-4992-B289-E567EB7FFAE6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B4A1A8-F44B-47B6-AF7A-74F9BDD5D721}">
      <dsp:nvSpPr>
        <dsp:cNvPr id="0" name=""/>
        <dsp:cNvSpPr/>
      </dsp:nvSpPr>
      <dsp:spPr>
        <a:xfrm>
          <a:off x="0" y="87662"/>
          <a:ext cx="7776864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>
              <a:solidFill>
                <a:schemeClr val="tx1"/>
              </a:solidFill>
            </a:rPr>
            <a:t>Мови</a:t>
          </a:r>
          <a:r>
            <a:rPr lang="ru-RU" sz="2100" kern="1200" dirty="0" smtClean="0">
              <a:solidFill>
                <a:schemeClr val="tx1"/>
              </a:solidFill>
            </a:rPr>
            <a:t> </a:t>
          </a:r>
          <a:r>
            <a:rPr lang="ru-RU" sz="2100" kern="1200" dirty="0" err="1" smtClean="0">
              <a:solidFill>
                <a:schemeClr val="tx1"/>
              </a:solidFill>
            </a:rPr>
            <a:t>і</a:t>
          </a:r>
          <a:r>
            <a:rPr lang="ru-RU" sz="2100" kern="1200" dirty="0" smtClean="0">
              <a:solidFill>
                <a:schemeClr val="tx1"/>
              </a:solidFill>
            </a:rPr>
            <a:t> </a:t>
          </a:r>
          <a:r>
            <a:rPr lang="ru-RU" sz="2100" kern="1200" dirty="0" err="1" smtClean="0">
              <a:solidFill>
                <a:schemeClr val="tx1"/>
              </a:solidFill>
            </a:rPr>
            <a:t>літератури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0" y="87662"/>
        <a:ext cx="7776864" cy="503685"/>
      </dsp:txXfrm>
    </dsp:sp>
    <dsp:sp modelId="{0F524EB4-C3FC-4E90-BA4C-910E5B07392D}">
      <dsp:nvSpPr>
        <dsp:cNvPr id="0" name=""/>
        <dsp:cNvSpPr/>
      </dsp:nvSpPr>
      <dsp:spPr>
        <a:xfrm>
          <a:off x="0" y="651827"/>
          <a:ext cx="7776864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>
              <a:solidFill>
                <a:schemeClr val="tx1"/>
              </a:solidFill>
            </a:rPr>
            <a:t>Природознавство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0" y="651827"/>
        <a:ext cx="7776864" cy="503685"/>
      </dsp:txXfrm>
    </dsp:sp>
    <dsp:sp modelId="{4F6BA1B3-2E63-4CE4-BF8E-96C2BC7E1EAF}">
      <dsp:nvSpPr>
        <dsp:cNvPr id="0" name=""/>
        <dsp:cNvSpPr/>
      </dsp:nvSpPr>
      <dsp:spPr>
        <a:xfrm>
          <a:off x="0" y="1215992"/>
          <a:ext cx="7776864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Математика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0" y="1215992"/>
        <a:ext cx="7776864" cy="503685"/>
      </dsp:txXfrm>
    </dsp:sp>
    <dsp:sp modelId="{BF55507A-C790-4AD7-BEF9-0C5E523AF66A}">
      <dsp:nvSpPr>
        <dsp:cNvPr id="0" name=""/>
        <dsp:cNvSpPr/>
      </dsp:nvSpPr>
      <dsp:spPr>
        <a:xfrm>
          <a:off x="0" y="1780157"/>
          <a:ext cx="7776864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>
              <a:solidFill>
                <a:schemeClr val="tx1"/>
              </a:solidFill>
            </a:rPr>
            <a:t>Суспільствознавство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0" y="1780157"/>
        <a:ext cx="7776864" cy="503685"/>
      </dsp:txXfrm>
    </dsp:sp>
    <dsp:sp modelId="{3C442B7C-5FF0-4C5C-BE02-63F5CFF37F9E}">
      <dsp:nvSpPr>
        <dsp:cNvPr id="0" name=""/>
        <dsp:cNvSpPr/>
      </dsp:nvSpPr>
      <dsp:spPr>
        <a:xfrm>
          <a:off x="0" y="2344322"/>
          <a:ext cx="7776864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>
              <a:solidFill>
                <a:schemeClr val="tx1"/>
              </a:solidFill>
            </a:rPr>
            <a:t>Мистецтво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0" y="2344322"/>
        <a:ext cx="7776864" cy="503685"/>
      </dsp:txXfrm>
    </dsp:sp>
    <dsp:sp modelId="{27D81243-70FC-4EA2-9FEE-94CE0BA02019}">
      <dsp:nvSpPr>
        <dsp:cNvPr id="0" name=""/>
        <dsp:cNvSpPr/>
      </dsp:nvSpPr>
      <dsp:spPr>
        <a:xfrm>
          <a:off x="0" y="2908487"/>
          <a:ext cx="7776864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solidFill>
                <a:schemeClr val="tx1"/>
              </a:solidFill>
            </a:rPr>
            <a:t>Технології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0" y="2908487"/>
        <a:ext cx="7776864" cy="503685"/>
      </dsp:txXfrm>
    </dsp:sp>
    <dsp:sp modelId="{F2069B3F-24A4-4F95-A3C1-AD531FFEFD70}">
      <dsp:nvSpPr>
        <dsp:cNvPr id="0" name=""/>
        <dsp:cNvSpPr/>
      </dsp:nvSpPr>
      <dsp:spPr>
        <a:xfrm>
          <a:off x="0" y="3472652"/>
          <a:ext cx="7776864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>
              <a:solidFill>
                <a:schemeClr val="tx1"/>
              </a:solidFill>
            </a:rPr>
            <a:t>Основи</a:t>
          </a:r>
          <a:r>
            <a:rPr lang="ru-RU" sz="2100" kern="1200" dirty="0" smtClean="0"/>
            <a:t> </a:t>
          </a:r>
          <a:r>
            <a:rPr lang="ru-RU" sz="2100" kern="1200" dirty="0" err="1" smtClean="0">
              <a:solidFill>
                <a:schemeClr val="tx1"/>
              </a:solidFill>
            </a:rPr>
            <a:t>здоров’я</a:t>
          </a:r>
          <a:r>
            <a:rPr lang="ru-RU" sz="2100" kern="1200" dirty="0" smtClean="0">
              <a:solidFill>
                <a:schemeClr val="tx1"/>
              </a:solidFill>
            </a:rPr>
            <a:t> </a:t>
          </a:r>
          <a:r>
            <a:rPr lang="ru-RU" sz="2100" kern="1200" dirty="0" err="1" smtClean="0">
              <a:solidFill>
                <a:schemeClr val="tx1"/>
              </a:solidFill>
            </a:rPr>
            <a:t>і</a:t>
          </a:r>
          <a:r>
            <a:rPr lang="ru-RU" sz="2100" kern="1200" dirty="0" smtClean="0">
              <a:solidFill>
                <a:schemeClr val="tx1"/>
              </a:solidFill>
            </a:rPr>
            <a:t> </a:t>
          </a:r>
          <a:r>
            <a:rPr lang="ru-RU" sz="2100" kern="1200" dirty="0" err="1" smtClean="0">
              <a:solidFill>
                <a:schemeClr val="tx1"/>
              </a:solidFill>
            </a:rPr>
            <a:t>фізична</a:t>
          </a:r>
          <a:r>
            <a:rPr lang="ru-RU" sz="2100" kern="1200" dirty="0" smtClean="0">
              <a:solidFill>
                <a:schemeClr val="tx1"/>
              </a:solidFill>
            </a:rPr>
            <a:t> культура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0" y="3472652"/>
        <a:ext cx="7776864" cy="50368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6C6AE5-1E25-49EB-B351-5C79250A9D6A}">
      <dsp:nvSpPr>
        <dsp:cNvPr id="0" name=""/>
        <dsp:cNvSpPr/>
      </dsp:nvSpPr>
      <dsp:spPr>
        <a:xfrm>
          <a:off x="489654" y="0"/>
          <a:ext cx="7719257" cy="482453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lumMod val="40000"/>
            <a:lumOff val="60000"/>
          </a:schemeClr>
        </a:solidFill>
        <a:ln w="19050" cap="sq">
          <a:solidFill>
            <a:schemeClr val="accent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FEE35E-7D6C-444B-B07E-6FFCACE6636A}">
      <dsp:nvSpPr>
        <dsp:cNvPr id="0" name=""/>
        <dsp:cNvSpPr/>
      </dsp:nvSpPr>
      <dsp:spPr>
        <a:xfrm>
          <a:off x="1174766" y="3329894"/>
          <a:ext cx="200700" cy="2007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059526-F760-4D12-89F4-7AD770AAB356}">
      <dsp:nvSpPr>
        <dsp:cNvPr id="0" name=""/>
        <dsp:cNvSpPr/>
      </dsp:nvSpPr>
      <dsp:spPr>
        <a:xfrm>
          <a:off x="308034" y="3770549"/>
          <a:ext cx="2953927" cy="1053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347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формування технологічної компетентності</a:t>
          </a:r>
          <a:endParaRPr lang="ru-RU" sz="2200" kern="1200" dirty="0"/>
        </a:p>
      </dsp:txBody>
      <dsp:txXfrm>
        <a:off x="308034" y="3770549"/>
        <a:ext cx="2953927" cy="1053986"/>
      </dsp:txXfrm>
    </dsp:sp>
    <dsp:sp modelId="{61627E2F-9189-4A9F-91B3-17F21383191E}">
      <dsp:nvSpPr>
        <dsp:cNvPr id="0" name=""/>
        <dsp:cNvSpPr/>
      </dsp:nvSpPr>
      <dsp:spPr>
        <a:xfrm>
          <a:off x="2946335" y="2018585"/>
          <a:ext cx="362805" cy="3628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261B7-E840-48B4-B8CE-61EB6B4EF036}">
      <dsp:nvSpPr>
        <dsp:cNvPr id="0" name=""/>
        <dsp:cNvSpPr/>
      </dsp:nvSpPr>
      <dsp:spPr>
        <a:xfrm>
          <a:off x="2376259" y="2448283"/>
          <a:ext cx="2899908" cy="1983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243" tIns="0" rIns="0" bIns="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розвиток інформаційно - комунікаційної  компетентності </a:t>
          </a:r>
          <a:endParaRPr lang="ru-RU" sz="2200" kern="1200" dirty="0"/>
        </a:p>
      </dsp:txBody>
      <dsp:txXfrm>
        <a:off x="2376259" y="2448283"/>
        <a:ext cx="2899908" cy="1983974"/>
      </dsp:txXfrm>
    </dsp:sp>
    <dsp:sp modelId="{BF101722-948A-4D0A-AAB7-57FE45D793D0}">
      <dsp:nvSpPr>
        <dsp:cNvPr id="0" name=""/>
        <dsp:cNvSpPr/>
      </dsp:nvSpPr>
      <dsp:spPr>
        <a:xfrm>
          <a:off x="5076850" y="1220607"/>
          <a:ext cx="501751" cy="5017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903102-3472-4992-B289-E567EB7FFAE6}">
      <dsp:nvSpPr>
        <dsp:cNvPr id="0" name=""/>
        <dsp:cNvSpPr/>
      </dsp:nvSpPr>
      <dsp:spPr>
        <a:xfrm>
          <a:off x="4493583" y="1728193"/>
          <a:ext cx="3520907" cy="2839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868" tIns="0" rIns="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реалізація творчого потенціалу учнів і соціалізація їх в суспільстві</a:t>
          </a:r>
          <a:endParaRPr lang="ru-RU" sz="2200" kern="1200" dirty="0"/>
        </a:p>
      </dsp:txBody>
      <dsp:txXfrm>
        <a:off x="4493583" y="1728193"/>
        <a:ext cx="3520907" cy="2839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E086B8-A6E7-44C2-91AF-B34D2BC141C6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7E7C06-2F6C-4F83-B49A-39BA0AB36F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066F2-FFC2-4296-9E65-F582E86D39C3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4DF2C-ECAF-45D2-9904-19C901C31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A57DF-E9D4-457F-B939-ED585A0FA0A4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C1BFF-608E-452D-B51B-E8E704D2F7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7CDB1-0F0E-4CAF-9F05-C841E2389BAF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35224-BBCD-405E-BE3B-B03AF6772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13A469-8325-41EF-B0C3-9686099BC495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17128E-4673-436E-91D0-5348A1EDE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52768-8D1F-460C-BEA5-46CAB16325D2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F7BEE-F034-4839-ABE5-A9429CA1D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4371C-27EF-4AA8-B915-AA0F8AC94820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CF2AD-4AF3-4CCC-BC04-FEFE85C14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98D44-3D9A-46F7-B0E5-3464796EBF03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22C0-7DBB-487E-AC02-78110C5ECC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FF09C0-AA9C-42D2-B162-DBABA32B7113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07772B-FE7B-4947-B36D-81FEAB6762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BF253-1922-4A49-B7B9-173A30A2E2AF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B3963-0475-43EC-91C9-46C699489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552F75-54DB-47FF-A043-21127AD58D55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301D3C-B601-4343-ACA2-AEF1FD622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327530F-EA8D-4346-B0C0-C5BACA8E4EE8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9475B51D-A0E5-408D-8331-4B2080CBD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99" r:id="rId2"/>
    <p:sldLayoutId id="2147483807" r:id="rId3"/>
    <p:sldLayoutId id="2147483800" r:id="rId4"/>
    <p:sldLayoutId id="2147483801" r:id="rId5"/>
    <p:sldLayoutId id="2147483802" r:id="rId6"/>
    <p:sldLayoutId id="2147483808" r:id="rId7"/>
    <p:sldLayoutId id="2147483803" r:id="rId8"/>
    <p:sldLayoutId id="2147483809" r:id="rId9"/>
    <p:sldLayoutId id="2147483804" r:id="rId10"/>
    <p:sldLayoutId id="21474838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1571625"/>
            <a:ext cx="7772400" cy="14700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dirty="0"/>
              <a:t>КОНЦЕПТУАЛЬНІ ПИТАННЯ ПЕРЕХОДУ ДО НОВИХ СТАНДАРТІВ ОСВІТИ В ГАЛУЗІ "ТЕХНОЛОГІЯ"</a:t>
            </a:r>
            <a:endParaRPr lang="ru-RU" sz="3600" dirty="0"/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7200" b="1" dirty="0" smtClean="0"/>
              <a:t>  </a:t>
            </a:r>
            <a:r>
              <a:rPr lang="uk-UA" sz="8000" b="1" dirty="0" smtClean="0"/>
              <a:t>С. Медведєва</a:t>
            </a:r>
          </a:p>
          <a:p>
            <a:pPr eaLnBrk="1" hangingPunct="1">
              <a:defRPr/>
            </a:pPr>
            <a:r>
              <a:rPr lang="ru-RU" sz="7600" dirty="0" err="1" smtClean="0"/>
              <a:t>Керівник</a:t>
            </a:r>
            <a:r>
              <a:rPr lang="ru-RU" sz="7600" dirty="0" smtClean="0"/>
              <a:t> районного центру</a:t>
            </a:r>
            <a:r>
              <a:rPr lang="en-US" sz="7600" dirty="0" smtClean="0"/>
              <a:t> </a:t>
            </a:r>
            <a:r>
              <a:rPr lang="ru-RU" sz="7600" dirty="0" err="1" smtClean="0"/>
              <a:t>з</a:t>
            </a:r>
            <a:r>
              <a:rPr lang="ru-RU" sz="7600" dirty="0" smtClean="0"/>
              <a:t> </a:t>
            </a:r>
            <a:r>
              <a:rPr lang="ru-RU" sz="7600" dirty="0" err="1" smtClean="0"/>
              <a:t>питань</a:t>
            </a:r>
            <a:r>
              <a:rPr lang="ru-RU" sz="7600" dirty="0" smtClean="0"/>
              <a:t> </a:t>
            </a:r>
            <a:r>
              <a:rPr lang="ru-RU" sz="7600" dirty="0" err="1" smtClean="0"/>
              <a:t>організації</a:t>
            </a:r>
            <a:r>
              <a:rPr lang="en-US" sz="7600" dirty="0" smtClean="0"/>
              <a:t> </a:t>
            </a:r>
            <a:r>
              <a:rPr lang="ru-RU" sz="7600" dirty="0" err="1" smtClean="0"/>
              <a:t>науково</a:t>
            </a:r>
            <a:r>
              <a:rPr lang="ru-RU" sz="7600" dirty="0" smtClean="0"/>
              <a:t> –</a:t>
            </a:r>
            <a:r>
              <a:rPr lang="en-US" sz="7600" dirty="0" smtClean="0"/>
              <a:t> </a:t>
            </a:r>
            <a:r>
              <a:rPr lang="ru-RU" sz="7600" dirty="0" smtClean="0"/>
              <a:t>методичного та</a:t>
            </a:r>
            <a:r>
              <a:rPr lang="en-US" sz="7600" dirty="0" smtClean="0"/>
              <a:t> </a:t>
            </a:r>
            <a:r>
              <a:rPr lang="ru-RU" sz="7600" dirty="0" smtClean="0"/>
              <a:t>практичного </a:t>
            </a:r>
            <a:r>
              <a:rPr lang="ru-RU" sz="7600" dirty="0" err="1" smtClean="0"/>
              <a:t>забезпечення</a:t>
            </a:r>
            <a:r>
              <a:rPr lang="en-US" sz="7600" dirty="0" smtClean="0"/>
              <a:t> </a:t>
            </a:r>
            <a:r>
              <a:rPr lang="ru-RU" sz="7600" dirty="0" err="1" smtClean="0"/>
              <a:t>навчального</a:t>
            </a:r>
            <a:r>
              <a:rPr lang="ru-RU" sz="7600" dirty="0" smtClean="0"/>
              <a:t> </a:t>
            </a:r>
            <a:r>
              <a:rPr lang="ru-RU" sz="7600" dirty="0" err="1" smtClean="0"/>
              <a:t>процесу</a:t>
            </a:r>
            <a:r>
              <a:rPr lang="ru-RU" sz="7600" dirty="0" smtClean="0"/>
              <a:t> в ЗНЗ</a:t>
            </a:r>
            <a:r>
              <a:rPr lang="en-US" sz="7600" dirty="0" smtClean="0"/>
              <a:t> </a:t>
            </a:r>
            <a:r>
              <a:rPr lang="ru-RU" sz="7600" dirty="0" smtClean="0"/>
              <a:t>району в </a:t>
            </a:r>
            <a:r>
              <a:rPr lang="ru-RU" sz="7600" dirty="0" err="1" smtClean="0"/>
              <a:t>умовах</a:t>
            </a:r>
            <a:r>
              <a:rPr lang="ru-RU" sz="7600" dirty="0" smtClean="0"/>
              <a:t> переходу</a:t>
            </a:r>
            <a:r>
              <a:rPr lang="en-US" sz="7600" dirty="0" smtClean="0"/>
              <a:t> </a:t>
            </a:r>
            <a:r>
              <a:rPr lang="ru-RU" sz="7600" dirty="0" smtClean="0"/>
              <a:t>на </a:t>
            </a:r>
            <a:r>
              <a:rPr lang="ru-RU" sz="7600" dirty="0" err="1" smtClean="0"/>
              <a:t>нові</a:t>
            </a:r>
            <a:r>
              <a:rPr lang="ru-RU" sz="7600" dirty="0" smtClean="0"/>
              <a:t> </a:t>
            </a:r>
            <a:r>
              <a:rPr lang="ru-RU" sz="7600" dirty="0" err="1" smtClean="0"/>
              <a:t>Державні</a:t>
            </a:r>
            <a:r>
              <a:rPr lang="ru-RU" sz="7600" dirty="0" smtClean="0"/>
              <a:t> </a:t>
            </a:r>
            <a:r>
              <a:rPr lang="en-US" sz="7600" dirty="0" smtClean="0"/>
              <a:t>c</a:t>
            </a:r>
            <a:r>
              <a:rPr lang="ru-RU" sz="7600" dirty="0" err="1" smtClean="0"/>
              <a:t>тандарти</a:t>
            </a:r>
            <a:r>
              <a:rPr lang="ru-RU" sz="7600" dirty="0" smtClean="0"/>
              <a:t> </a:t>
            </a:r>
            <a:r>
              <a:rPr lang="ru-RU" sz="7600" dirty="0" err="1" smtClean="0"/>
              <a:t>освіти</a:t>
            </a:r>
            <a:r>
              <a:rPr lang="en-US" sz="7600" dirty="0" smtClean="0"/>
              <a:t> </a:t>
            </a:r>
            <a:r>
              <a:rPr lang="ru-RU" sz="7600" dirty="0" smtClean="0"/>
              <a:t>в </a:t>
            </a:r>
            <a:r>
              <a:rPr lang="ru-RU" sz="7600" dirty="0" err="1" smtClean="0"/>
              <a:t>галузі</a:t>
            </a:r>
            <a:r>
              <a:rPr lang="ru-RU" sz="7600" dirty="0" smtClean="0"/>
              <a:t> «</a:t>
            </a:r>
            <a:r>
              <a:rPr lang="ru-RU" sz="7600" dirty="0" err="1" smtClean="0"/>
              <a:t>Технологія</a:t>
            </a:r>
            <a:r>
              <a:rPr lang="ru-RU" sz="7600" dirty="0" smtClean="0"/>
              <a:t>»</a:t>
            </a:r>
            <a:endParaRPr lang="ru-RU" sz="76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Старша школа</a:t>
            </a: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39553" y="1054264"/>
            <a:ext cx="8064894" cy="1878818"/>
            <a:chOff x="539553" y="1054264"/>
            <a:chExt cx="8064894" cy="1878818"/>
          </a:xfrm>
        </p:grpSpPr>
        <p:sp>
          <p:nvSpPr>
            <p:cNvPr id="6" name="Полилиния 5"/>
            <p:cNvSpPr/>
            <p:nvPr/>
          </p:nvSpPr>
          <p:spPr>
            <a:xfrm>
              <a:off x="539553" y="1054264"/>
              <a:ext cx="1315172" cy="1878818"/>
            </a:xfrm>
            <a:custGeom>
              <a:avLst/>
              <a:gdLst>
                <a:gd name="connsiteX0" fmla="*/ 0 w 1878818"/>
                <a:gd name="connsiteY0" fmla="*/ 0 h 1315172"/>
                <a:gd name="connsiteX1" fmla="*/ 1221232 w 1878818"/>
                <a:gd name="connsiteY1" fmla="*/ 0 h 1315172"/>
                <a:gd name="connsiteX2" fmla="*/ 1878818 w 1878818"/>
                <a:gd name="connsiteY2" fmla="*/ 657586 h 1315172"/>
                <a:gd name="connsiteX3" fmla="*/ 1221232 w 1878818"/>
                <a:gd name="connsiteY3" fmla="*/ 1315172 h 1315172"/>
                <a:gd name="connsiteX4" fmla="*/ 0 w 1878818"/>
                <a:gd name="connsiteY4" fmla="*/ 1315172 h 1315172"/>
                <a:gd name="connsiteX5" fmla="*/ 657586 w 1878818"/>
                <a:gd name="connsiteY5" fmla="*/ 657586 h 1315172"/>
                <a:gd name="connsiteX6" fmla="*/ 0 w 1878818"/>
                <a:gd name="connsiteY6" fmla="*/ 0 h 1315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8818" h="1315172">
                  <a:moveTo>
                    <a:pt x="1878818" y="0"/>
                  </a:moveTo>
                  <a:lnTo>
                    <a:pt x="1878818" y="854862"/>
                  </a:lnTo>
                  <a:lnTo>
                    <a:pt x="939409" y="1315172"/>
                  </a:lnTo>
                  <a:lnTo>
                    <a:pt x="0" y="854862"/>
                  </a:lnTo>
                  <a:lnTo>
                    <a:pt x="0" y="0"/>
                  </a:lnTo>
                  <a:lnTo>
                    <a:pt x="939409" y="460310"/>
                  </a:lnTo>
                  <a:lnTo>
                    <a:pt x="1878818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495" tIns="681081" rIns="23495" bIns="681081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3700" kern="1200" dirty="0" smtClean="0"/>
                <a:t>1</a:t>
              </a:r>
              <a:endParaRPr lang="ru-RU" sz="3700" kern="1200" dirty="0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1854724" y="1054265"/>
              <a:ext cx="6749723" cy="1221231"/>
            </a:xfrm>
            <a:custGeom>
              <a:avLst/>
              <a:gdLst>
                <a:gd name="connsiteX0" fmla="*/ 203543 w 1221231"/>
                <a:gd name="connsiteY0" fmla="*/ 0 h 6749723"/>
                <a:gd name="connsiteX1" fmla="*/ 1017688 w 1221231"/>
                <a:gd name="connsiteY1" fmla="*/ 0 h 6749723"/>
                <a:gd name="connsiteX2" fmla="*/ 1161615 w 1221231"/>
                <a:gd name="connsiteY2" fmla="*/ 59617 h 6749723"/>
                <a:gd name="connsiteX3" fmla="*/ 1221231 w 1221231"/>
                <a:gd name="connsiteY3" fmla="*/ 203544 h 6749723"/>
                <a:gd name="connsiteX4" fmla="*/ 1221231 w 1221231"/>
                <a:gd name="connsiteY4" fmla="*/ 6749723 h 6749723"/>
                <a:gd name="connsiteX5" fmla="*/ 1221231 w 1221231"/>
                <a:gd name="connsiteY5" fmla="*/ 6749723 h 6749723"/>
                <a:gd name="connsiteX6" fmla="*/ 1221231 w 1221231"/>
                <a:gd name="connsiteY6" fmla="*/ 6749723 h 6749723"/>
                <a:gd name="connsiteX7" fmla="*/ 0 w 1221231"/>
                <a:gd name="connsiteY7" fmla="*/ 6749723 h 6749723"/>
                <a:gd name="connsiteX8" fmla="*/ 0 w 1221231"/>
                <a:gd name="connsiteY8" fmla="*/ 6749723 h 6749723"/>
                <a:gd name="connsiteX9" fmla="*/ 0 w 1221231"/>
                <a:gd name="connsiteY9" fmla="*/ 6749723 h 6749723"/>
                <a:gd name="connsiteX10" fmla="*/ 0 w 1221231"/>
                <a:gd name="connsiteY10" fmla="*/ 203543 h 6749723"/>
                <a:gd name="connsiteX11" fmla="*/ 59617 w 1221231"/>
                <a:gd name="connsiteY11" fmla="*/ 59616 h 6749723"/>
                <a:gd name="connsiteX12" fmla="*/ 203544 w 1221231"/>
                <a:gd name="connsiteY12" fmla="*/ 0 h 6749723"/>
                <a:gd name="connsiteX13" fmla="*/ 203543 w 1221231"/>
                <a:gd name="connsiteY13" fmla="*/ 0 h 6749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21231" h="6749723">
                  <a:moveTo>
                    <a:pt x="1221231" y="1124981"/>
                  </a:moveTo>
                  <a:lnTo>
                    <a:pt x="1221231" y="5624742"/>
                  </a:lnTo>
                  <a:cubicBezTo>
                    <a:pt x="1221231" y="5923105"/>
                    <a:pt x="1217351" y="6209248"/>
                    <a:pt x="1210444" y="6420224"/>
                  </a:cubicBezTo>
                  <a:cubicBezTo>
                    <a:pt x="1203538" y="6631200"/>
                    <a:pt x="1194171" y="6749720"/>
                    <a:pt x="1184404" y="6749720"/>
                  </a:cubicBezTo>
                  <a:lnTo>
                    <a:pt x="0" y="6749720"/>
                  </a:lnTo>
                  <a:lnTo>
                    <a:pt x="0" y="6749720"/>
                  </a:lnTo>
                  <a:lnTo>
                    <a:pt x="0" y="674972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184404" y="3"/>
                  </a:lnTo>
                  <a:cubicBezTo>
                    <a:pt x="1194171" y="3"/>
                    <a:pt x="1203538" y="118529"/>
                    <a:pt x="1210445" y="329505"/>
                  </a:cubicBezTo>
                  <a:cubicBezTo>
                    <a:pt x="1217351" y="540480"/>
                    <a:pt x="1221231" y="826623"/>
                    <a:pt x="1221231" y="1124986"/>
                  </a:cubicBezTo>
                  <a:lnTo>
                    <a:pt x="1221231" y="112498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74856" rIns="74856" bIns="74856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uk-UA" sz="2400" kern="1200" dirty="0" smtClean="0"/>
                <a:t>поглиблення в учнів знань про закономірності проектної, техніко-технологічної та побутової діяльності;</a:t>
              </a:r>
              <a:endParaRPr lang="ru-RU" sz="2400" kern="12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39553" y="2741618"/>
            <a:ext cx="8064894" cy="1878818"/>
            <a:chOff x="539553" y="2741618"/>
            <a:chExt cx="8064894" cy="1878818"/>
          </a:xfrm>
        </p:grpSpPr>
        <p:sp>
          <p:nvSpPr>
            <p:cNvPr id="8" name="Полилиния 7"/>
            <p:cNvSpPr/>
            <p:nvPr/>
          </p:nvSpPr>
          <p:spPr>
            <a:xfrm>
              <a:off x="539553" y="2741618"/>
              <a:ext cx="1315172" cy="1878818"/>
            </a:xfrm>
            <a:custGeom>
              <a:avLst/>
              <a:gdLst>
                <a:gd name="connsiteX0" fmla="*/ 0 w 1878818"/>
                <a:gd name="connsiteY0" fmla="*/ 0 h 1315172"/>
                <a:gd name="connsiteX1" fmla="*/ 1221232 w 1878818"/>
                <a:gd name="connsiteY1" fmla="*/ 0 h 1315172"/>
                <a:gd name="connsiteX2" fmla="*/ 1878818 w 1878818"/>
                <a:gd name="connsiteY2" fmla="*/ 657586 h 1315172"/>
                <a:gd name="connsiteX3" fmla="*/ 1221232 w 1878818"/>
                <a:gd name="connsiteY3" fmla="*/ 1315172 h 1315172"/>
                <a:gd name="connsiteX4" fmla="*/ 0 w 1878818"/>
                <a:gd name="connsiteY4" fmla="*/ 1315172 h 1315172"/>
                <a:gd name="connsiteX5" fmla="*/ 657586 w 1878818"/>
                <a:gd name="connsiteY5" fmla="*/ 657586 h 1315172"/>
                <a:gd name="connsiteX6" fmla="*/ 0 w 1878818"/>
                <a:gd name="connsiteY6" fmla="*/ 0 h 1315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8818" h="1315172">
                  <a:moveTo>
                    <a:pt x="1878818" y="0"/>
                  </a:moveTo>
                  <a:lnTo>
                    <a:pt x="1878818" y="854862"/>
                  </a:lnTo>
                  <a:lnTo>
                    <a:pt x="939409" y="1315172"/>
                  </a:lnTo>
                  <a:lnTo>
                    <a:pt x="0" y="854862"/>
                  </a:lnTo>
                  <a:lnTo>
                    <a:pt x="0" y="0"/>
                  </a:lnTo>
                  <a:lnTo>
                    <a:pt x="939409" y="460310"/>
                  </a:lnTo>
                  <a:lnTo>
                    <a:pt x="1878818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495" tIns="681081" rIns="23495" bIns="681081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3700" kern="1200" dirty="0" smtClean="0"/>
                <a:t>2</a:t>
              </a:r>
              <a:endParaRPr lang="ru-RU" sz="3700" kern="1200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1854724" y="2741620"/>
              <a:ext cx="6749723" cy="1221231"/>
            </a:xfrm>
            <a:custGeom>
              <a:avLst/>
              <a:gdLst>
                <a:gd name="connsiteX0" fmla="*/ 203543 w 1221231"/>
                <a:gd name="connsiteY0" fmla="*/ 0 h 6749723"/>
                <a:gd name="connsiteX1" fmla="*/ 1017688 w 1221231"/>
                <a:gd name="connsiteY1" fmla="*/ 0 h 6749723"/>
                <a:gd name="connsiteX2" fmla="*/ 1161615 w 1221231"/>
                <a:gd name="connsiteY2" fmla="*/ 59617 h 6749723"/>
                <a:gd name="connsiteX3" fmla="*/ 1221231 w 1221231"/>
                <a:gd name="connsiteY3" fmla="*/ 203544 h 6749723"/>
                <a:gd name="connsiteX4" fmla="*/ 1221231 w 1221231"/>
                <a:gd name="connsiteY4" fmla="*/ 6749723 h 6749723"/>
                <a:gd name="connsiteX5" fmla="*/ 1221231 w 1221231"/>
                <a:gd name="connsiteY5" fmla="*/ 6749723 h 6749723"/>
                <a:gd name="connsiteX6" fmla="*/ 1221231 w 1221231"/>
                <a:gd name="connsiteY6" fmla="*/ 6749723 h 6749723"/>
                <a:gd name="connsiteX7" fmla="*/ 0 w 1221231"/>
                <a:gd name="connsiteY7" fmla="*/ 6749723 h 6749723"/>
                <a:gd name="connsiteX8" fmla="*/ 0 w 1221231"/>
                <a:gd name="connsiteY8" fmla="*/ 6749723 h 6749723"/>
                <a:gd name="connsiteX9" fmla="*/ 0 w 1221231"/>
                <a:gd name="connsiteY9" fmla="*/ 6749723 h 6749723"/>
                <a:gd name="connsiteX10" fmla="*/ 0 w 1221231"/>
                <a:gd name="connsiteY10" fmla="*/ 203543 h 6749723"/>
                <a:gd name="connsiteX11" fmla="*/ 59617 w 1221231"/>
                <a:gd name="connsiteY11" fmla="*/ 59616 h 6749723"/>
                <a:gd name="connsiteX12" fmla="*/ 203544 w 1221231"/>
                <a:gd name="connsiteY12" fmla="*/ 0 h 6749723"/>
                <a:gd name="connsiteX13" fmla="*/ 203543 w 1221231"/>
                <a:gd name="connsiteY13" fmla="*/ 0 h 6749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21231" h="6749723">
                  <a:moveTo>
                    <a:pt x="1221231" y="1124981"/>
                  </a:moveTo>
                  <a:lnTo>
                    <a:pt x="1221231" y="5624742"/>
                  </a:lnTo>
                  <a:cubicBezTo>
                    <a:pt x="1221231" y="5923105"/>
                    <a:pt x="1217351" y="6209248"/>
                    <a:pt x="1210444" y="6420224"/>
                  </a:cubicBezTo>
                  <a:cubicBezTo>
                    <a:pt x="1203538" y="6631200"/>
                    <a:pt x="1194171" y="6749720"/>
                    <a:pt x="1184404" y="6749720"/>
                  </a:cubicBezTo>
                  <a:lnTo>
                    <a:pt x="0" y="6749720"/>
                  </a:lnTo>
                  <a:lnTo>
                    <a:pt x="0" y="6749720"/>
                  </a:lnTo>
                  <a:lnTo>
                    <a:pt x="0" y="674972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184404" y="3"/>
                  </a:lnTo>
                  <a:cubicBezTo>
                    <a:pt x="1194171" y="3"/>
                    <a:pt x="1203538" y="118529"/>
                    <a:pt x="1210445" y="329505"/>
                  </a:cubicBezTo>
                  <a:cubicBezTo>
                    <a:pt x="1217351" y="540480"/>
                    <a:pt x="1221231" y="826623"/>
                    <a:pt x="1221231" y="1124986"/>
                  </a:cubicBezTo>
                  <a:lnTo>
                    <a:pt x="1221231" y="112498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74856" rIns="74856" bIns="74856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uk-UA" sz="2400" kern="1200" dirty="0" smtClean="0"/>
                <a:t>всебічне ознайомлення з професією, що відповідає індивідуальним можливостям учня; </a:t>
              </a:r>
              <a:endParaRPr lang="ru-RU" sz="2400" kern="12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39553" y="4428973"/>
            <a:ext cx="8064894" cy="1878818"/>
            <a:chOff x="539553" y="4428973"/>
            <a:chExt cx="8064894" cy="1878818"/>
          </a:xfrm>
        </p:grpSpPr>
        <p:sp>
          <p:nvSpPr>
            <p:cNvPr id="10" name="Полилиния 9"/>
            <p:cNvSpPr/>
            <p:nvPr/>
          </p:nvSpPr>
          <p:spPr>
            <a:xfrm>
              <a:off x="539553" y="4428973"/>
              <a:ext cx="1315172" cy="1878818"/>
            </a:xfrm>
            <a:custGeom>
              <a:avLst/>
              <a:gdLst>
                <a:gd name="connsiteX0" fmla="*/ 0 w 1878818"/>
                <a:gd name="connsiteY0" fmla="*/ 0 h 1315172"/>
                <a:gd name="connsiteX1" fmla="*/ 1221232 w 1878818"/>
                <a:gd name="connsiteY1" fmla="*/ 0 h 1315172"/>
                <a:gd name="connsiteX2" fmla="*/ 1878818 w 1878818"/>
                <a:gd name="connsiteY2" fmla="*/ 657586 h 1315172"/>
                <a:gd name="connsiteX3" fmla="*/ 1221232 w 1878818"/>
                <a:gd name="connsiteY3" fmla="*/ 1315172 h 1315172"/>
                <a:gd name="connsiteX4" fmla="*/ 0 w 1878818"/>
                <a:gd name="connsiteY4" fmla="*/ 1315172 h 1315172"/>
                <a:gd name="connsiteX5" fmla="*/ 657586 w 1878818"/>
                <a:gd name="connsiteY5" fmla="*/ 657586 h 1315172"/>
                <a:gd name="connsiteX6" fmla="*/ 0 w 1878818"/>
                <a:gd name="connsiteY6" fmla="*/ 0 h 1315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8818" h="1315172">
                  <a:moveTo>
                    <a:pt x="1878818" y="0"/>
                  </a:moveTo>
                  <a:lnTo>
                    <a:pt x="1878818" y="854862"/>
                  </a:lnTo>
                  <a:lnTo>
                    <a:pt x="939409" y="1315172"/>
                  </a:lnTo>
                  <a:lnTo>
                    <a:pt x="0" y="854862"/>
                  </a:lnTo>
                  <a:lnTo>
                    <a:pt x="0" y="0"/>
                  </a:lnTo>
                  <a:lnTo>
                    <a:pt x="939409" y="460310"/>
                  </a:lnTo>
                  <a:lnTo>
                    <a:pt x="1878818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495" tIns="681081" rIns="23495" bIns="681081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3700" kern="1200" dirty="0" smtClean="0"/>
                <a:t>3</a:t>
              </a:r>
              <a:endParaRPr lang="ru-RU" sz="3700" kern="120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854724" y="4428973"/>
              <a:ext cx="6749723" cy="1221231"/>
            </a:xfrm>
            <a:custGeom>
              <a:avLst/>
              <a:gdLst>
                <a:gd name="connsiteX0" fmla="*/ 203543 w 1221231"/>
                <a:gd name="connsiteY0" fmla="*/ 0 h 6749723"/>
                <a:gd name="connsiteX1" fmla="*/ 1017688 w 1221231"/>
                <a:gd name="connsiteY1" fmla="*/ 0 h 6749723"/>
                <a:gd name="connsiteX2" fmla="*/ 1161615 w 1221231"/>
                <a:gd name="connsiteY2" fmla="*/ 59617 h 6749723"/>
                <a:gd name="connsiteX3" fmla="*/ 1221231 w 1221231"/>
                <a:gd name="connsiteY3" fmla="*/ 203544 h 6749723"/>
                <a:gd name="connsiteX4" fmla="*/ 1221231 w 1221231"/>
                <a:gd name="connsiteY4" fmla="*/ 6749723 h 6749723"/>
                <a:gd name="connsiteX5" fmla="*/ 1221231 w 1221231"/>
                <a:gd name="connsiteY5" fmla="*/ 6749723 h 6749723"/>
                <a:gd name="connsiteX6" fmla="*/ 1221231 w 1221231"/>
                <a:gd name="connsiteY6" fmla="*/ 6749723 h 6749723"/>
                <a:gd name="connsiteX7" fmla="*/ 0 w 1221231"/>
                <a:gd name="connsiteY7" fmla="*/ 6749723 h 6749723"/>
                <a:gd name="connsiteX8" fmla="*/ 0 w 1221231"/>
                <a:gd name="connsiteY8" fmla="*/ 6749723 h 6749723"/>
                <a:gd name="connsiteX9" fmla="*/ 0 w 1221231"/>
                <a:gd name="connsiteY9" fmla="*/ 6749723 h 6749723"/>
                <a:gd name="connsiteX10" fmla="*/ 0 w 1221231"/>
                <a:gd name="connsiteY10" fmla="*/ 203543 h 6749723"/>
                <a:gd name="connsiteX11" fmla="*/ 59617 w 1221231"/>
                <a:gd name="connsiteY11" fmla="*/ 59616 h 6749723"/>
                <a:gd name="connsiteX12" fmla="*/ 203544 w 1221231"/>
                <a:gd name="connsiteY12" fmla="*/ 0 h 6749723"/>
                <a:gd name="connsiteX13" fmla="*/ 203543 w 1221231"/>
                <a:gd name="connsiteY13" fmla="*/ 0 h 6749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21231" h="6749723">
                  <a:moveTo>
                    <a:pt x="1221231" y="1124981"/>
                  </a:moveTo>
                  <a:lnTo>
                    <a:pt x="1221231" y="5624742"/>
                  </a:lnTo>
                  <a:cubicBezTo>
                    <a:pt x="1221231" y="5923105"/>
                    <a:pt x="1217351" y="6209248"/>
                    <a:pt x="1210444" y="6420224"/>
                  </a:cubicBezTo>
                  <a:cubicBezTo>
                    <a:pt x="1203538" y="6631200"/>
                    <a:pt x="1194171" y="6749720"/>
                    <a:pt x="1184404" y="6749720"/>
                  </a:cubicBezTo>
                  <a:lnTo>
                    <a:pt x="0" y="6749720"/>
                  </a:lnTo>
                  <a:lnTo>
                    <a:pt x="0" y="6749720"/>
                  </a:lnTo>
                  <a:lnTo>
                    <a:pt x="0" y="674972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184404" y="3"/>
                  </a:lnTo>
                  <a:cubicBezTo>
                    <a:pt x="1194171" y="3"/>
                    <a:pt x="1203538" y="118529"/>
                    <a:pt x="1210445" y="329505"/>
                  </a:cubicBezTo>
                  <a:cubicBezTo>
                    <a:pt x="1217351" y="540480"/>
                    <a:pt x="1221231" y="826623"/>
                    <a:pt x="1221231" y="1124986"/>
                  </a:cubicBezTo>
                  <a:lnTo>
                    <a:pt x="1221231" y="112498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74856" rIns="74856" bIns="74856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uk-UA" sz="2400" kern="1200" dirty="0" smtClean="0"/>
                <a:t>формування в учнів здатності мобілізувати свої потенційні творчі можливості в різних видах діяльності.</a:t>
              </a:r>
              <a:endParaRPr lang="ru-RU" sz="2400" kern="1200" dirty="0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Висновки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500063" y="1643063"/>
            <a:ext cx="8183562" cy="19304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uk-UA" smtClean="0"/>
              <a:t>Проектно-технологічний підхід дасть можливість реалізувати варіативність у змісті трудової підготовки учнів.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 advTm="5000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63" y="1785938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Дякую за увагу!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2513"/>
          </a:xfrm>
        </p:spPr>
        <p:txBody>
          <a:bodyPr/>
          <a:lstStyle/>
          <a:p>
            <a:pPr eaLnBrk="1" hangingPunct="1">
              <a:defRPr/>
            </a:pPr>
            <a:r>
              <a:rPr lang="uk-UA" dirty="0" smtClean="0"/>
              <a:t>Впровадження ІКТ в освіту</a:t>
            </a:r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364163" y="5661025"/>
            <a:ext cx="3311525" cy="9366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>
            <a:off x="395288" y="1989138"/>
            <a:ext cx="8280400" cy="4618037"/>
            <a:chOff x="395288" y="1989138"/>
            <a:chExt cx="8280400" cy="4618037"/>
          </a:xfrm>
        </p:grpSpPr>
        <p:sp>
          <p:nvSpPr>
            <p:cNvPr id="6" name="Равнобедренный треугольник 5"/>
            <p:cNvSpPr/>
            <p:nvPr/>
          </p:nvSpPr>
          <p:spPr>
            <a:xfrm>
              <a:off x="395288" y="5589588"/>
              <a:ext cx="3384550" cy="93503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172" name="TextBox 4"/>
            <p:cNvSpPr txBox="1">
              <a:spLocks noChangeArrowheads="1"/>
            </p:cNvSpPr>
            <p:nvPr/>
          </p:nvSpPr>
          <p:spPr bwMode="auto">
            <a:xfrm>
              <a:off x="1116013" y="6092825"/>
              <a:ext cx="216058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/>
                <a:t>Наукові знання</a:t>
              </a:r>
              <a:endParaRPr lang="ru-RU"/>
            </a:p>
          </p:txBody>
        </p:sp>
        <p:sp>
          <p:nvSpPr>
            <p:cNvPr id="7174" name="TextBox 9"/>
            <p:cNvSpPr txBox="1">
              <a:spLocks noChangeArrowheads="1"/>
            </p:cNvSpPr>
            <p:nvPr/>
          </p:nvSpPr>
          <p:spPr bwMode="auto">
            <a:xfrm>
              <a:off x="5867400" y="6237288"/>
              <a:ext cx="2376488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/>
                <a:t>Матеріальні ресурси</a:t>
              </a:r>
              <a:endParaRPr lang="ru-RU"/>
            </a:p>
          </p:txBody>
        </p:sp>
        <p:sp>
          <p:nvSpPr>
            <p:cNvPr id="11" name="Блок-схема: сохраненные данные 10"/>
            <p:cNvSpPr/>
            <p:nvPr/>
          </p:nvSpPr>
          <p:spPr>
            <a:xfrm>
              <a:off x="6011863" y="4292600"/>
              <a:ext cx="2663825" cy="1223963"/>
            </a:xfrm>
            <a:prstGeom prst="flowChartOnlineStorag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dirty="0">
                  <a:solidFill>
                    <a:schemeClr val="tx1"/>
                  </a:solidFill>
                </a:rPr>
                <a:t>Виробництво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2" name="Блок-схема: сохраненные данные 11"/>
            <p:cNvSpPr/>
            <p:nvPr/>
          </p:nvSpPr>
          <p:spPr>
            <a:xfrm>
              <a:off x="3132138" y="4292600"/>
              <a:ext cx="2952750" cy="1223963"/>
            </a:xfrm>
            <a:prstGeom prst="flowChartOnlineStorag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dirty="0">
                  <a:solidFill>
                    <a:schemeClr val="tx1"/>
                  </a:solidFill>
                </a:rPr>
                <a:t>Впровадження інновацій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3" name="Блок-схема: сохраненные данные 12"/>
            <p:cNvSpPr/>
            <p:nvPr/>
          </p:nvSpPr>
          <p:spPr>
            <a:xfrm>
              <a:off x="468313" y="4292600"/>
              <a:ext cx="2735262" cy="1223963"/>
            </a:xfrm>
            <a:prstGeom prst="flowChartOnlineStorag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dirty="0">
                  <a:solidFill>
                    <a:schemeClr val="tx1"/>
                  </a:solidFill>
                </a:rPr>
                <a:t>Розробка інноваційних ідей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4" name="Штриховая стрелка вправо 13"/>
            <p:cNvSpPr/>
            <p:nvPr/>
          </p:nvSpPr>
          <p:spPr>
            <a:xfrm>
              <a:off x="2771775" y="4868863"/>
              <a:ext cx="287338" cy="73025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5" name="Штриховая стрелка вправо 14"/>
            <p:cNvSpPr/>
            <p:nvPr/>
          </p:nvSpPr>
          <p:spPr>
            <a:xfrm>
              <a:off x="5651500" y="4868863"/>
              <a:ext cx="288925" cy="73025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7" name="Выноска со стрелками влево/вправо 16"/>
            <p:cNvSpPr/>
            <p:nvPr/>
          </p:nvSpPr>
          <p:spPr>
            <a:xfrm>
              <a:off x="2555875" y="1989138"/>
              <a:ext cx="3816350" cy="1368425"/>
            </a:xfrm>
            <a:prstGeom prst="leftRight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dirty="0">
                  <a:solidFill>
                    <a:schemeClr val="tx1"/>
                  </a:solidFill>
                </a:rPr>
                <a:t>Освіта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39750" y="2133600"/>
              <a:ext cx="2016125" cy="1079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dirty="0">
                  <a:solidFill>
                    <a:schemeClr val="tx1"/>
                  </a:solidFill>
                </a:rPr>
                <a:t>Потреби суспільства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372225" y="2133600"/>
              <a:ext cx="2016125" cy="1079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dirty="0">
                  <a:solidFill>
                    <a:schemeClr val="tx1"/>
                  </a:solidFill>
                </a:rPr>
                <a:t>Поширення інновацій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Прямая со стрелкой 21"/>
            <p:cNvCxnSpPr>
              <a:stCxn id="13" idx="0"/>
            </p:cNvCxnSpPr>
            <p:nvPr/>
          </p:nvCxnSpPr>
          <p:spPr>
            <a:xfrm flipV="1">
              <a:off x="1835150" y="3284538"/>
              <a:ext cx="0" cy="1008062"/>
            </a:xfrm>
            <a:prstGeom prst="straightConnector1">
              <a:avLst/>
            </a:prstGeom>
            <a:ln w="476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 flipV="1">
              <a:off x="4500563" y="3357563"/>
              <a:ext cx="0" cy="1008062"/>
            </a:xfrm>
            <a:prstGeom prst="straightConnector1">
              <a:avLst/>
            </a:prstGeom>
            <a:ln w="476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 flipV="1">
              <a:off x="7380288" y="3284538"/>
              <a:ext cx="0" cy="1008062"/>
            </a:xfrm>
            <a:prstGeom prst="straightConnector1">
              <a:avLst/>
            </a:prstGeom>
            <a:ln w="476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183563" cy="16430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Новий</a:t>
            </a:r>
            <a:r>
              <a:rPr lang="ru-RU" sz="28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Державний</a:t>
            </a:r>
            <a:r>
              <a:rPr lang="ru-RU" sz="28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стандарт </a:t>
            </a:r>
            <a:r>
              <a:rPr lang="ru-RU" sz="2800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базової</a:t>
            </a:r>
            <a:r>
              <a:rPr lang="ru-RU" sz="28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та </a:t>
            </a:r>
            <a:r>
              <a:rPr lang="ru-RU" sz="2800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повної</a:t>
            </a:r>
            <a:r>
              <a:rPr lang="ru-RU" sz="28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загальної</a:t>
            </a:r>
            <a:r>
              <a:rPr lang="ru-RU" sz="28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середньої</a:t>
            </a:r>
            <a:r>
              <a:rPr lang="ru-RU" sz="28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освіти</a:t>
            </a:r>
            <a:r>
              <a:rPr lang="ru-RU" sz="28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складається</a:t>
            </a:r>
            <a:r>
              <a:rPr lang="ru-RU" sz="28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із</a:t>
            </a:r>
            <a:r>
              <a:rPr lang="ru-RU" sz="28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7 </a:t>
            </a:r>
            <a:r>
              <a:rPr lang="ru-RU" sz="2800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освітніх</a:t>
            </a:r>
            <a:r>
              <a:rPr lang="ru-RU" sz="28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галузей</a:t>
            </a:r>
            <a:r>
              <a:rPr lang="ru-RU" sz="2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:</a:t>
            </a:r>
            <a:endParaRPr lang="ru-RU" sz="28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899592" y="2132856"/>
          <a:ext cx="777686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8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31535" cy="10509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Мета о</a:t>
            </a:r>
            <a:r>
              <a:rPr lang="ru-RU" sz="3200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світньої</a:t>
            </a:r>
            <a:r>
              <a:rPr lang="ru-RU" sz="32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галузі</a:t>
            </a:r>
            <a:r>
              <a:rPr lang="ru-RU" sz="32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32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"</a:t>
            </a:r>
            <a:r>
              <a:rPr lang="ru-RU" sz="3200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Технології</a:t>
            </a:r>
            <a:r>
              <a:rPr lang="ru-RU" sz="32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"</a:t>
            </a:r>
            <a:endParaRPr lang="ru-RU" sz="32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1556792"/>
          <a:ext cx="820891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Tm="1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6C6AE5-1E25-49EB-B351-5C79250A9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186C6AE5-1E25-49EB-B351-5C79250A9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186C6AE5-1E25-49EB-B351-5C79250A9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FEE35E-7D6C-444B-B07E-6FFCACE66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0AFEE35E-7D6C-444B-B07E-6FFCACE66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0AFEE35E-7D6C-444B-B07E-6FFCACE66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059526-F760-4D12-89F4-7AD770AAB3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76059526-F760-4D12-89F4-7AD770AAB3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graphicEl>
                                              <a:dgm id="{76059526-F760-4D12-89F4-7AD770AAB3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627E2F-9189-4A9F-91B3-17F2138319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61627E2F-9189-4A9F-91B3-17F2138319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61627E2F-9189-4A9F-91B3-17F2138319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B261B7-E840-48B4-B8CE-61EB6B4EF0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EAB261B7-E840-48B4-B8CE-61EB6B4EF0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EAB261B7-E840-48B4-B8CE-61EB6B4EF0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01722-948A-4D0A-AAB7-57FE45D79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BF101722-948A-4D0A-AAB7-57FE45D79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BF101722-948A-4D0A-AAB7-57FE45D79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903102-3472-4992-B289-E567EB7FF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E1903102-3472-4992-B289-E567EB7FF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E1903102-3472-4992-B289-E567EB7FF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714375"/>
            <a:ext cx="8183562" cy="10509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dirty="0" err="1" smtClean="0"/>
              <a:t>Розподіл</a:t>
            </a:r>
            <a:r>
              <a:rPr lang="ru-RU" sz="2800" dirty="0" smtClean="0"/>
              <a:t> годин на </a:t>
            </a:r>
            <a:r>
              <a:rPr lang="ru-RU" sz="2800" dirty="0" err="1" smtClean="0"/>
              <a:t>навчальні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предмети</a:t>
            </a:r>
            <a:r>
              <a:rPr lang="ru-RU" sz="2800" dirty="0" smtClean="0"/>
              <a:t> за </a:t>
            </a:r>
            <a:r>
              <a:rPr lang="ru-RU" sz="2800" dirty="0" err="1" smtClean="0"/>
              <a:t>різними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рівнями</a:t>
            </a:r>
            <a:r>
              <a:rPr lang="ru-RU" sz="2800" dirty="0" smtClean="0"/>
              <a:t> </a:t>
            </a:r>
            <a:r>
              <a:rPr lang="ru-RU" sz="2800" dirty="0" err="1" smtClean="0"/>
              <a:t>змісту</a:t>
            </a:r>
            <a:r>
              <a:rPr lang="ru-RU" sz="2800" dirty="0" smtClean="0"/>
              <a:t> </a:t>
            </a:r>
            <a:r>
              <a:rPr lang="ru-RU" sz="2800" dirty="0" err="1" smtClean="0"/>
              <a:t>освіти</a:t>
            </a:r>
            <a:r>
              <a:rPr lang="ru-RU" sz="2800" dirty="0" smtClean="0"/>
              <a:t> (</a:t>
            </a:r>
            <a:r>
              <a:rPr lang="ru-RU" sz="2800" dirty="0" err="1" smtClean="0">
                <a:solidFill>
                  <a:srgbClr val="FF0000"/>
                </a:solidFill>
              </a:rPr>
              <a:t>діючий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uk-UA" sz="2800" dirty="0" smtClean="0">
                <a:solidFill>
                  <a:srgbClr val="FF0000"/>
                </a:solidFill>
              </a:rPr>
              <a:t>стандарт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500" y="1928813"/>
          <a:ext cx="7858179" cy="229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1702"/>
                <a:gridCol w="1071570"/>
                <a:gridCol w="1000132"/>
                <a:gridCol w="1000132"/>
                <a:gridCol w="928694"/>
                <a:gridCol w="857256"/>
                <a:gridCol w="928693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Навчальні</a:t>
                      </a:r>
                      <a:r>
                        <a:rPr lang="ru-RU" dirty="0" smtClean="0"/>
                        <a:t> </a:t>
                      </a:r>
                    </a:p>
                    <a:p>
                      <a:pPr algn="ctr"/>
                      <a:r>
                        <a:rPr lang="ru-RU" dirty="0" err="1" smtClean="0"/>
                        <a:t>предмети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Кількість</a:t>
                      </a:r>
                      <a:r>
                        <a:rPr lang="ru-RU" dirty="0" smtClean="0"/>
                        <a:t> годин на </a:t>
                      </a:r>
                      <a:r>
                        <a:rPr lang="ru-RU" dirty="0" err="1" smtClean="0"/>
                        <a:t>тиждень</a:t>
                      </a:r>
                      <a:r>
                        <a:rPr lang="ru-RU" dirty="0" smtClean="0"/>
                        <a:t> у </a:t>
                      </a:r>
                      <a:r>
                        <a:rPr lang="ru-RU" dirty="0" err="1" smtClean="0"/>
                        <a:t>класах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Рівень</a:t>
                      </a:r>
                      <a:r>
                        <a:rPr lang="ru-RU" dirty="0" smtClean="0"/>
                        <a:t> стандарту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Академічний</a:t>
                      </a:r>
                      <a:r>
                        <a:rPr lang="ru-RU" dirty="0" smtClean="0"/>
                        <a:t> </a:t>
                      </a:r>
                    </a:p>
                    <a:p>
                      <a:pPr algn="ctr"/>
                      <a:r>
                        <a:rPr lang="ru-RU" dirty="0" err="1" smtClean="0"/>
                        <a:t>рівень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Профільний</a:t>
                      </a:r>
                      <a:r>
                        <a:rPr lang="ru-RU" dirty="0" smtClean="0"/>
                        <a:t> </a:t>
                      </a:r>
                    </a:p>
                    <a:p>
                      <a:pPr algn="ctr"/>
                      <a:r>
                        <a:rPr lang="ru-RU" dirty="0" err="1" smtClean="0"/>
                        <a:t>рівень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інформатика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785813"/>
            <a:ext cx="8072437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Типовий</a:t>
            </a:r>
            <a:r>
              <a:rPr lang="ru-RU" sz="28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навчальний</a:t>
            </a:r>
            <a:r>
              <a:rPr lang="ru-RU" sz="28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план </a:t>
            </a:r>
            <a:r>
              <a:rPr lang="ru-RU" sz="2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ЗНЗ </a:t>
            </a:r>
            <a:r>
              <a:rPr lang="ru-RU" sz="2800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з</a:t>
            </a:r>
            <a:r>
              <a:rPr lang="ru-RU" sz="2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навчанням</a:t>
            </a:r>
            <a:r>
              <a:rPr lang="ru-RU" sz="28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українською</a:t>
            </a:r>
            <a:r>
              <a:rPr lang="ru-RU" sz="28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мовою</a:t>
            </a:r>
            <a:r>
              <a:rPr lang="en-US" sz="2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uk-UA" sz="2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з 2013 -2014 </a:t>
            </a:r>
            <a:r>
              <a:rPr lang="uk-UA" sz="2800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н.р</a:t>
            </a:r>
            <a:r>
              <a:rPr lang="uk-UA" sz="2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.</a:t>
            </a:r>
            <a:endParaRPr lang="ru-RU" sz="28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288" y="2276475"/>
          <a:ext cx="8215341" cy="2286008"/>
        </p:xfrm>
        <a:graphic>
          <a:graphicData uri="http://schemas.openxmlformats.org/drawingml/2006/table">
            <a:tbl>
              <a:tblPr/>
              <a:tblGrid>
                <a:gridCol w="1721309"/>
                <a:gridCol w="2636381"/>
                <a:gridCol w="642942"/>
                <a:gridCol w="785818"/>
                <a:gridCol w="857256"/>
                <a:gridCol w="744016"/>
                <a:gridCol w="827619"/>
              </a:tblGrid>
              <a:tr h="842963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Освітня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галузь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Навчальні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предмети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 годин на тиждень у класах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Технології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Трудове навчання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Інформатика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2ED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83568" y="4869160"/>
            <a:ext cx="655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rgbClr val="9F2936">
                        <a:tint val="70000"/>
                        <a:satMod val="245000"/>
                      </a:srgbClr>
                    </a:gs>
                    <a:gs pos="75000">
                      <a:srgbClr val="9F2936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F2936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10-11 </a:t>
            </a:r>
            <a:r>
              <a:rPr lang="ru-RU" sz="2800" b="1" dirty="0" err="1">
                <a:ln w="11430"/>
                <a:gradFill>
                  <a:gsLst>
                    <a:gs pos="0">
                      <a:srgbClr val="9F2936">
                        <a:tint val="70000"/>
                        <a:satMod val="245000"/>
                      </a:srgbClr>
                    </a:gs>
                    <a:gs pos="75000">
                      <a:srgbClr val="9F2936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F2936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класи</a:t>
            </a:r>
            <a:r>
              <a:rPr lang="ru-RU" sz="2800" b="1" dirty="0">
                <a:ln w="11430"/>
                <a:gradFill>
                  <a:gsLst>
                    <a:gs pos="0">
                      <a:srgbClr val="9F2936">
                        <a:tint val="70000"/>
                        <a:satMod val="245000"/>
                      </a:srgbClr>
                    </a:gs>
                    <a:gs pos="75000">
                      <a:srgbClr val="9F2936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F2936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ru-RU" sz="2800" b="1" dirty="0" err="1">
                <a:ln w="11430"/>
                <a:gradFill>
                  <a:gsLst>
                    <a:gs pos="0">
                      <a:srgbClr val="9F2936">
                        <a:tint val="70000"/>
                        <a:satMod val="245000"/>
                      </a:srgbClr>
                    </a:gs>
                    <a:gs pos="75000">
                      <a:srgbClr val="9F2936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F2936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курси</a:t>
            </a:r>
            <a:r>
              <a:rPr lang="ru-RU" sz="2800" b="1" dirty="0">
                <a:ln w="11430"/>
                <a:gradFill>
                  <a:gsLst>
                    <a:gs pos="0">
                      <a:srgbClr val="9F2936">
                        <a:tint val="70000"/>
                        <a:satMod val="245000"/>
                      </a:srgbClr>
                    </a:gs>
                    <a:gs pos="75000">
                      <a:srgbClr val="9F2936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F2936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 </a:t>
            </a:r>
            <a:r>
              <a:rPr lang="ru-RU" sz="2800" b="1" dirty="0" err="1">
                <a:ln w="11430"/>
                <a:gradFill>
                  <a:gsLst>
                    <a:gs pos="0">
                      <a:srgbClr val="9F2936">
                        <a:tint val="70000"/>
                        <a:satMod val="245000"/>
                      </a:srgbClr>
                    </a:gs>
                    <a:gs pos="75000">
                      <a:srgbClr val="9F2936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F2936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вибором</a:t>
            </a:r>
            <a:endParaRPr lang="ru-RU" sz="2800" b="1" dirty="0">
              <a:ln w="11430"/>
              <a:gradFill>
                <a:gsLst>
                  <a:gs pos="0">
                    <a:srgbClr val="9F2936">
                      <a:tint val="70000"/>
                      <a:satMod val="245000"/>
                    </a:srgbClr>
                  </a:gs>
                  <a:gs pos="75000">
                    <a:srgbClr val="9F2936">
                      <a:tint val="90000"/>
                      <a:shade val="60000"/>
                      <a:satMod val="240000"/>
                    </a:srgbClr>
                  </a:gs>
                  <a:gs pos="100000">
                    <a:srgbClr val="9F2936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285875"/>
            <a:ext cx="85725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Типовий</a:t>
            </a:r>
            <a:r>
              <a:rPr lang="ru-RU" sz="26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навчальний</a:t>
            </a:r>
            <a:r>
              <a:rPr lang="ru-RU" sz="26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6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план </a:t>
            </a:r>
            <a:r>
              <a:rPr lang="ru-RU" sz="2600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спеціалізованих</a:t>
            </a:r>
            <a:r>
              <a:rPr lang="ru-RU" sz="26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шкіл</a:t>
            </a:r>
            <a:r>
              <a:rPr lang="ru-RU" sz="26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з</a:t>
            </a:r>
            <a:r>
              <a:rPr lang="ru-RU" sz="26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навчанням</a:t>
            </a:r>
            <a:r>
              <a:rPr lang="ru-RU" sz="26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українською</a:t>
            </a:r>
            <a:r>
              <a:rPr lang="ru-RU" sz="26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мовою</a:t>
            </a:r>
            <a:r>
              <a:rPr lang="ru-RU" sz="26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і</a:t>
            </a:r>
            <a:r>
              <a:rPr lang="ru-RU" sz="26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поглибленим</a:t>
            </a:r>
            <a:r>
              <a:rPr lang="ru-RU" sz="26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вивченням</a:t>
            </a:r>
            <a:r>
              <a:rPr lang="ru-RU" sz="26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предметів</a:t>
            </a:r>
            <a:r>
              <a:rPr lang="ru-RU" sz="26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технічного</a:t>
            </a:r>
            <a:r>
              <a:rPr lang="ru-RU" sz="26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6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циклу </a:t>
            </a:r>
            <a:r>
              <a:rPr lang="ru-RU" sz="25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(</a:t>
            </a:r>
            <a:r>
              <a:rPr lang="ru-RU" sz="2500" dirty="0" err="1" smtClean="0">
                <a:solidFill>
                  <a:srgbClr val="FF0000"/>
                </a:solidFill>
              </a:rPr>
              <a:t>з</a:t>
            </a:r>
            <a:r>
              <a:rPr lang="ru-RU" sz="2500" dirty="0" smtClean="0">
                <a:solidFill>
                  <a:srgbClr val="FF0000"/>
                </a:solidFill>
              </a:rPr>
              <a:t> </a:t>
            </a:r>
            <a:r>
              <a:rPr lang="ru-RU" sz="2500" dirty="0" err="1" smtClean="0">
                <a:solidFill>
                  <a:srgbClr val="FF0000"/>
                </a:solidFill>
              </a:rPr>
              <a:t>наступного</a:t>
            </a:r>
            <a:r>
              <a:rPr lang="ru-RU" sz="2500" dirty="0" smtClean="0">
                <a:solidFill>
                  <a:srgbClr val="FF0000"/>
                </a:solidFill>
              </a:rPr>
              <a:t>  </a:t>
            </a:r>
            <a:r>
              <a:rPr lang="ru-RU" sz="2500" dirty="0" err="1" smtClean="0">
                <a:solidFill>
                  <a:srgbClr val="FF0000"/>
                </a:solidFill>
              </a:rPr>
              <a:t>навч</a:t>
            </a:r>
            <a:r>
              <a:rPr lang="ru-RU" sz="2500" dirty="0" smtClean="0">
                <a:solidFill>
                  <a:srgbClr val="FF0000"/>
                </a:solidFill>
              </a:rPr>
              <a:t>. року</a:t>
            </a:r>
            <a:r>
              <a:rPr lang="ru-RU" sz="25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)</a:t>
            </a:r>
            <a:endParaRPr lang="ru-RU" sz="25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/>
        </p:nvGraphicFramePr>
        <p:xfrm>
          <a:off x="642938" y="2571750"/>
          <a:ext cx="7786716" cy="3786193"/>
        </p:xfrm>
        <a:graphic>
          <a:graphicData uri="http://schemas.openxmlformats.org/drawingml/2006/table">
            <a:tbl>
              <a:tblPr/>
              <a:tblGrid>
                <a:gridCol w="1639056"/>
                <a:gridCol w="1983530"/>
                <a:gridCol w="812317"/>
                <a:gridCol w="743423"/>
                <a:gridCol w="878008"/>
                <a:gridCol w="946904"/>
                <a:gridCol w="783478"/>
              </a:tblGrid>
              <a:tr h="75189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Освітня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галузь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Навчальні предмети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 годин на тиждень у класах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6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88">
                <a:tc row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Технології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Трудове навчання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Інформатика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2ED"/>
                    </a:solidFill>
                  </a:tcPr>
                </a:tc>
              </a:tr>
              <a:tr h="483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Креслення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3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Комп’ютерна графіка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2ED"/>
                    </a:solidFill>
                  </a:tcPr>
                </a:tc>
              </a:tr>
              <a:tr h="563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Технічна творчість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183562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Початкова школа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539750" y="1628775"/>
            <a:ext cx="7632700" cy="34417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uk-UA" dirty="0" smtClean="0"/>
              <a:t>	На змістову лінію ''Ознайомлення з інформаційно-комунікаційними </a:t>
            </a:r>
            <a:r>
              <a:rPr lang="uk-UA" dirty="0" err="1" smtClean="0"/>
              <a:t>тех-нологіями''</a:t>
            </a:r>
            <a:r>
              <a:rPr lang="uk-UA" dirty="0" smtClean="0"/>
              <a:t> Базовим навчальним планом передбачено по 2 тижневі години у 2-4 класах на зазначену освітню галузь з 2013-2014 </a:t>
            </a:r>
            <a:r>
              <a:rPr lang="uk-UA" dirty="0" err="1" smtClean="0"/>
              <a:t>н.р</a:t>
            </a:r>
            <a:r>
              <a:rPr lang="uk-UA" dirty="0" smtClean="0"/>
              <a:t>.</a:t>
            </a:r>
            <a:endParaRPr lang="ru-RU" dirty="0" smtClean="0"/>
          </a:p>
          <a:p>
            <a:pPr algn="just" eaLnBrk="1" hangingPunct="1">
              <a:buFont typeface="Wingdings 2" pitchFamily="18" charset="2"/>
              <a:buNone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Основна школа: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6" name="Полилиния 5"/>
          <p:cNvSpPr/>
          <p:nvPr/>
        </p:nvSpPr>
        <p:spPr>
          <a:xfrm rot="21600000">
            <a:off x="1478695" y="1700807"/>
            <a:ext cx="2923498" cy="419224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6051" tIns="838448" rIns="148838" bIns="838449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300" kern="1200" dirty="0" smtClean="0">
                <a:solidFill>
                  <a:schemeClr val="tx1"/>
                </a:solidFill>
              </a:rPr>
              <a:t>Ознайомлення учнів з проектно-технологічною та інформаційною діяльністю; </a:t>
            </a:r>
            <a:endParaRPr lang="ru-RU" sz="2300" kern="1200" dirty="0">
              <a:solidFill>
                <a:schemeClr val="tx1"/>
              </a:solidFill>
            </a:endParaRPr>
          </a:p>
        </p:txBody>
      </p:sp>
      <p:sp>
        <p:nvSpPr>
          <p:cNvPr id="7" name="Полилиния 6"/>
          <p:cNvSpPr/>
          <p:nvPr/>
        </p:nvSpPr>
        <p:spPr>
          <a:xfrm rot="21600000">
            <a:off x="4621455" y="1700807"/>
            <a:ext cx="2923498" cy="419224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6051" tIns="838448" rIns="148838" bIns="838449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300" kern="1200" dirty="0" smtClean="0">
                <a:solidFill>
                  <a:schemeClr val="tx1"/>
                </a:solidFill>
              </a:rPr>
              <a:t>Залучення учнів до інформаційної проектно-технологічної, та дослідницької діяльності</a:t>
            </a:r>
            <a:endParaRPr lang="ru-RU" sz="2300" kern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iya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prezentaciya</Template>
  <TotalTime>120</TotalTime>
  <Words>357</Words>
  <Application>Microsoft Office PowerPoint</Application>
  <PresentationFormat>Экран (4:3)</PresentationFormat>
  <Paragraphs>124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prezentaciya</vt:lpstr>
      <vt:lpstr>КОНЦЕПТУАЛЬНІ ПИТАННЯ ПЕРЕХОДУ ДО НОВИХ СТАНДАРТІВ ОСВІТИ В ГАЛУЗІ "ТЕХНОЛОГІЯ"</vt:lpstr>
      <vt:lpstr>Впровадження ІКТ в освіту</vt:lpstr>
      <vt:lpstr>Новий Державний стандарт базової та повної загальної середньої освіти складається із 7 освітніх галузей:</vt:lpstr>
      <vt:lpstr>Мета освітньої галузі "Технології"</vt:lpstr>
      <vt:lpstr>Розподіл годин на навчальні предмети за різними рівнями змісту освіти (діючий стандарт)</vt:lpstr>
      <vt:lpstr>Типовий навчальний план ЗНЗ з навчанням українською мовою з 2013 -2014 н.р.</vt:lpstr>
      <vt:lpstr>Типовий навчальний план спеціалізованих шкіл з навчанням українською мовою і поглибленим вивченням предметів технічного циклу (з наступного  навч. року)</vt:lpstr>
      <vt:lpstr>Початкова школа</vt:lpstr>
      <vt:lpstr>Основна школа:</vt:lpstr>
      <vt:lpstr>Старша школа </vt:lpstr>
      <vt:lpstr>Висновки</vt:lpstr>
      <vt:lpstr>Дякую за увагу!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КОНЦЕПТУАЛЬНІ ПИТАННЯ ПЕРЕХОДУ ДО НОВИХ СТАНДАРТІВ ОСВІТИ В ГАЛУЗІ "ТЕХНОЛОГІЯ"</dc:title>
  <dc:creator>Dima_Sveta</dc:creator>
  <cp:lastModifiedBy>Andrey</cp:lastModifiedBy>
  <cp:revision>17</cp:revision>
  <dcterms:created xsi:type="dcterms:W3CDTF">2012-11-11T16:02:40Z</dcterms:created>
  <dcterms:modified xsi:type="dcterms:W3CDTF">2012-11-22T07:31:12Z</dcterms:modified>
</cp:coreProperties>
</file>